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69" r:id="rId5"/>
    <p:sldId id="272" r:id="rId6"/>
    <p:sldId id="259" r:id="rId7"/>
    <p:sldId id="261" r:id="rId8"/>
    <p:sldId id="260" r:id="rId9"/>
    <p:sldId id="262" r:id="rId10"/>
    <p:sldId id="266" r:id="rId11"/>
    <p:sldId id="264" r:id="rId12"/>
    <p:sldId id="265" r:id="rId13"/>
    <p:sldId id="273"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E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34E60-27BD-4AB6-A37C-C7FAF332AE30}" v="2232" dt="2022-07-30T22:34:57.296"/>
    <p1510:client id="{4B9808CE-BA51-4F9E-AE6B-005720D30EA2}" v="7594" dt="2022-07-30T22:35:33.339"/>
    <p1510:client id="{E31ACD88-13DD-447D-8B81-216C8FE4F7B2}" v="457" dt="2022-07-31T20:44:37.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69610"/>
  </p:normalViewPr>
  <p:slideViewPr>
    <p:cSldViewPr snapToGrid="0">
      <p:cViewPr varScale="1">
        <p:scale>
          <a:sx n="141" d="100"/>
          <a:sy n="141" d="100"/>
        </p:scale>
        <p:origin x="5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10C34E60-27BD-4AB6-A37C-C7FAF332AE30}"/>
    <pc:docChg chg="addSld delSld modSld sldOrd">
      <pc:chgData name="Guest User" userId="" providerId="Windows Live" clId="Web-{10C34E60-27BD-4AB6-A37C-C7FAF332AE30}" dt="2022-07-30T22:34:56.202" v="4531"/>
      <pc:docMkLst>
        <pc:docMk/>
      </pc:docMkLst>
      <pc:sldChg chg="modSp">
        <pc:chgData name="Guest User" userId="" providerId="Windows Live" clId="Web-{10C34E60-27BD-4AB6-A37C-C7FAF332AE30}" dt="2022-07-30T22:04:58.815" v="3990" actId="20577"/>
        <pc:sldMkLst>
          <pc:docMk/>
          <pc:sldMk cId="1037379881" sldId="256"/>
        </pc:sldMkLst>
        <pc:spChg chg="mod">
          <ac:chgData name="Guest User" userId="" providerId="Windows Live" clId="Web-{10C34E60-27BD-4AB6-A37C-C7FAF332AE30}" dt="2022-07-30T22:04:58.815" v="3990" actId="20577"/>
          <ac:spMkLst>
            <pc:docMk/>
            <pc:sldMk cId="1037379881" sldId="256"/>
            <ac:spMk id="2" creationId="{957F36C0-8D4A-185D-E5ED-D92A5D7517FF}"/>
          </ac:spMkLst>
        </pc:spChg>
      </pc:sldChg>
      <pc:sldChg chg="modNotes">
        <pc:chgData name="Guest User" userId="" providerId="Windows Live" clId="Web-{10C34E60-27BD-4AB6-A37C-C7FAF332AE30}" dt="2022-07-30T21:38:02.566" v="2104"/>
        <pc:sldMkLst>
          <pc:docMk/>
          <pc:sldMk cId="3867624465" sldId="257"/>
        </pc:sldMkLst>
      </pc:sldChg>
      <pc:sldChg chg="modNotes">
        <pc:chgData name="Guest User" userId="" providerId="Windows Live" clId="Web-{10C34E60-27BD-4AB6-A37C-C7FAF332AE30}" dt="2022-07-30T21:59:21.823" v="3955"/>
        <pc:sldMkLst>
          <pc:docMk/>
          <pc:sldMk cId="406637440" sldId="258"/>
        </pc:sldMkLst>
      </pc:sldChg>
      <pc:sldChg chg="addSp modSp mod setBg modNotes">
        <pc:chgData name="Guest User" userId="" providerId="Windows Live" clId="Web-{10C34E60-27BD-4AB6-A37C-C7FAF332AE30}" dt="2022-07-30T21:28:26.031" v="1804"/>
        <pc:sldMkLst>
          <pc:docMk/>
          <pc:sldMk cId="3649542809" sldId="259"/>
        </pc:sldMkLst>
        <pc:spChg chg="mod">
          <ac:chgData name="Guest User" userId="" providerId="Windows Live" clId="Web-{10C34E60-27BD-4AB6-A37C-C7FAF332AE30}" dt="2022-07-28T22:19:21.874" v="45"/>
          <ac:spMkLst>
            <pc:docMk/>
            <pc:sldMk cId="3649542809" sldId="259"/>
            <ac:spMk id="2" creationId="{35C5BFA6-B162-2360-5964-500CF95DF908}"/>
          </ac:spMkLst>
        </pc:spChg>
        <pc:spChg chg="mod">
          <ac:chgData name="Guest User" userId="" providerId="Windows Live" clId="Web-{10C34E60-27BD-4AB6-A37C-C7FAF332AE30}" dt="2022-07-28T22:19:21.874" v="45"/>
          <ac:spMkLst>
            <pc:docMk/>
            <pc:sldMk cId="3649542809" sldId="259"/>
            <ac:spMk id="3" creationId="{4512E382-4AD6-F2D7-607B-B1AE3E5BC45F}"/>
          </ac:spMkLst>
        </pc:spChg>
        <pc:spChg chg="add">
          <ac:chgData name="Guest User" userId="" providerId="Windows Live" clId="Web-{10C34E60-27BD-4AB6-A37C-C7FAF332AE30}" dt="2022-07-28T22:19:21.874" v="45"/>
          <ac:spMkLst>
            <pc:docMk/>
            <pc:sldMk cId="3649542809" sldId="259"/>
            <ac:spMk id="9" creationId="{D87AB319-64C0-4E2D-B1CD-0A970301BEEA}"/>
          </ac:spMkLst>
        </pc:spChg>
        <pc:spChg chg="add">
          <ac:chgData name="Guest User" userId="" providerId="Windows Live" clId="Web-{10C34E60-27BD-4AB6-A37C-C7FAF332AE30}" dt="2022-07-28T22:19:21.874" v="45"/>
          <ac:spMkLst>
            <pc:docMk/>
            <pc:sldMk cId="3649542809" sldId="259"/>
            <ac:spMk id="11" creationId="{EDAFA9A5-03CC-4F94-B964-70682CDB0B16}"/>
          </ac:spMkLst>
        </pc:spChg>
        <pc:spChg chg="add">
          <ac:chgData name="Guest User" userId="" providerId="Windows Live" clId="Web-{10C34E60-27BD-4AB6-A37C-C7FAF332AE30}" dt="2022-07-28T22:19:21.874" v="45"/>
          <ac:spMkLst>
            <pc:docMk/>
            <pc:sldMk cId="3649542809" sldId="259"/>
            <ac:spMk id="13" creationId="{73B36B60-731F-409B-A240-BBF521AB746D}"/>
          </ac:spMkLst>
        </pc:spChg>
        <pc:picChg chg="add mod">
          <ac:chgData name="Guest User" userId="" providerId="Windows Live" clId="Web-{10C34E60-27BD-4AB6-A37C-C7FAF332AE30}" dt="2022-07-28T22:19:38.608" v="48" actId="1076"/>
          <ac:picMkLst>
            <pc:docMk/>
            <pc:sldMk cId="3649542809" sldId="259"/>
            <ac:picMk id="4" creationId="{010BA7D3-1E7F-C19B-AA40-18CB8DD2F7CE}"/>
          </ac:picMkLst>
        </pc:picChg>
      </pc:sldChg>
      <pc:sldChg chg="addSp delSp modSp mod setBg addAnim modNotes">
        <pc:chgData name="Guest User" userId="" providerId="Windows Live" clId="Web-{10C34E60-27BD-4AB6-A37C-C7FAF332AE30}" dt="2022-07-30T21:54:34.368" v="3930"/>
        <pc:sldMkLst>
          <pc:docMk/>
          <pc:sldMk cId="356878317" sldId="260"/>
        </pc:sldMkLst>
        <pc:spChg chg="mod">
          <ac:chgData name="Guest User" userId="" providerId="Windows Live" clId="Web-{10C34E60-27BD-4AB6-A37C-C7FAF332AE30}" dt="2022-07-30T17:30:36.457" v="818" actId="20577"/>
          <ac:spMkLst>
            <pc:docMk/>
            <pc:sldMk cId="356878317" sldId="260"/>
            <ac:spMk id="2" creationId="{302C8D53-F930-B216-DF51-1EF8C1FD5E69}"/>
          </ac:spMkLst>
        </pc:spChg>
        <pc:spChg chg="mod ord">
          <ac:chgData name="Guest User" userId="" providerId="Windows Live" clId="Web-{10C34E60-27BD-4AB6-A37C-C7FAF332AE30}" dt="2022-07-30T18:16:45.977" v="1343" actId="20577"/>
          <ac:spMkLst>
            <pc:docMk/>
            <pc:sldMk cId="356878317" sldId="260"/>
            <ac:spMk id="3" creationId="{1D8118C4-21D5-4772-3602-614A82BCA91D}"/>
          </ac:spMkLst>
        </pc:spChg>
        <pc:spChg chg="add del mod">
          <ac:chgData name="Guest User" userId="" providerId="Windows Live" clId="Web-{10C34E60-27BD-4AB6-A37C-C7FAF332AE30}" dt="2022-07-28T22:15:33.466" v="26"/>
          <ac:spMkLst>
            <pc:docMk/>
            <pc:sldMk cId="356878317" sldId="260"/>
            <ac:spMk id="5" creationId="{9660731B-80F8-8CD1-B7C1-A28DF6AB91ED}"/>
          </ac:spMkLst>
        </pc:spChg>
        <pc:spChg chg="add">
          <ac:chgData name="Guest User" userId="" providerId="Windows Live" clId="Web-{10C34E60-27BD-4AB6-A37C-C7FAF332AE30}" dt="2022-07-28T01:37:54.600" v="1"/>
          <ac:spMkLst>
            <pc:docMk/>
            <pc:sldMk cId="356878317" sldId="260"/>
            <ac:spMk id="6" creationId="{D6EA1A26-163F-4F15-91F4-F2C51AC9C106}"/>
          </ac:spMkLst>
        </pc:spChg>
        <pc:spChg chg="add mod">
          <ac:chgData name="Guest User" userId="" providerId="Windows Live" clId="Web-{10C34E60-27BD-4AB6-A37C-C7FAF332AE30}" dt="2022-07-28T22:15:58.732" v="33" actId="1076"/>
          <ac:spMkLst>
            <pc:docMk/>
            <pc:sldMk cId="356878317" sldId="260"/>
            <ac:spMk id="7" creationId="{263D8B43-FB80-6AB8-CAB4-5D3FA4166AFB}"/>
          </ac:spMkLst>
        </pc:spChg>
        <pc:picChg chg="mod">
          <ac:chgData name="Guest User" userId="" providerId="Windows Live" clId="Web-{10C34E60-27BD-4AB6-A37C-C7FAF332AE30}" dt="2022-07-28T01:38:15.522" v="6" actId="1076"/>
          <ac:picMkLst>
            <pc:docMk/>
            <pc:sldMk cId="356878317" sldId="260"/>
            <ac:picMk id="4" creationId="{2EBCEA78-1B76-0B1F-3240-381B6F0A8F84}"/>
          </ac:picMkLst>
        </pc:picChg>
        <pc:picChg chg="add mod">
          <ac:chgData name="Guest User" userId="" providerId="Windows Live" clId="Web-{10C34E60-27BD-4AB6-A37C-C7FAF332AE30}" dt="2022-07-30T17:26:44.319" v="749" actId="1076"/>
          <ac:picMkLst>
            <pc:docMk/>
            <pc:sldMk cId="356878317" sldId="260"/>
            <ac:picMk id="5" creationId="{FB3E5056-60A2-435B-E243-18D016213667}"/>
          </ac:picMkLst>
        </pc:picChg>
        <pc:picChg chg="add mod">
          <ac:chgData name="Guest User" userId="" providerId="Windows Live" clId="Web-{10C34E60-27BD-4AB6-A37C-C7FAF332AE30}" dt="2022-07-28T22:17:23.873" v="37" actId="1076"/>
          <ac:picMkLst>
            <pc:docMk/>
            <pc:sldMk cId="356878317" sldId="260"/>
            <ac:picMk id="8" creationId="{F6E5DCF8-46CC-2BEC-C08F-456A2AB427B0}"/>
          </ac:picMkLst>
        </pc:picChg>
        <pc:picChg chg="add mod">
          <ac:chgData name="Guest User" userId="" providerId="Windows Live" clId="Web-{10C34E60-27BD-4AB6-A37C-C7FAF332AE30}" dt="2022-07-28T22:17:29.936" v="39" actId="1076"/>
          <ac:picMkLst>
            <pc:docMk/>
            <pc:sldMk cId="356878317" sldId="260"/>
            <ac:picMk id="9" creationId="{1CDEBDD0-AEAA-98FA-01EE-E83B844A5F53}"/>
          </ac:picMkLst>
        </pc:picChg>
        <pc:picChg chg="add mod">
          <ac:chgData name="Guest User" userId="" providerId="Windows Live" clId="Web-{10C34E60-27BD-4AB6-A37C-C7FAF332AE30}" dt="2022-07-28T22:17:36.373" v="41" actId="1076"/>
          <ac:picMkLst>
            <pc:docMk/>
            <pc:sldMk cId="356878317" sldId="260"/>
            <ac:picMk id="10" creationId="{87051729-D9F0-00B1-041B-F8237CFA8F3B}"/>
          </ac:picMkLst>
        </pc:picChg>
        <pc:picChg chg="add mod">
          <ac:chgData name="Guest User" userId="" providerId="Windows Live" clId="Web-{10C34E60-27BD-4AB6-A37C-C7FAF332AE30}" dt="2022-07-28T22:17:41.155" v="43" actId="1076"/>
          <ac:picMkLst>
            <pc:docMk/>
            <pc:sldMk cId="356878317" sldId="260"/>
            <ac:picMk id="11" creationId="{50575643-B16B-D367-E968-68846F766194}"/>
          </ac:picMkLst>
        </pc:picChg>
      </pc:sldChg>
      <pc:sldChg chg="addSp modSp ord modNotes">
        <pc:chgData name="Guest User" userId="" providerId="Windows Live" clId="Web-{10C34E60-27BD-4AB6-A37C-C7FAF332AE30}" dt="2022-07-30T21:53:23.196" v="3888"/>
        <pc:sldMkLst>
          <pc:docMk/>
          <pc:sldMk cId="3020948777" sldId="261"/>
        </pc:sldMkLst>
        <pc:spChg chg="mod">
          <ac:chgData name="Guest User" userId="" providerId="Windows Live" clId="Web-{10C34E60-27BD-4AB6-A37C-C7FAF332AE30}" dt="2022-07-30T17:30:56.176" v="846" actId="20577"/>
          <ac:spMkLst>
            <pc:docMk/>
            <pc:sldMk cId="3020948777" sldId="261"/>
            <ac:spMk id="2" creationId="{A63DDBAD-8901-9741-18D5-08FFAE799D74}"/>
          </ac:spMkLst>
        </pc:spChg>
        <pc:spChg chg="mod">
          <ac:chgData name="Guest User" userId="" providerId="Windows Live" clId="Web-{10C34E60-27BD-4AB6-A37C-C7FAF332AE30}" dt="2022-07-30T21:16:23.022" v="1571" actId="20577"/>
          <ac:spMkLst>
            <pc:docMk/>
            <pc:sldMk cId="3020948777" sldId="261"/>
            <ac:spMk id="3" creationId="{A493F34B-7A73-D315-9447-A4C92631F081}"/>
          </ac:spMkLst>
        </pc:spChg>
        <pc:spChg chg="add mod">
          <ac:chgData name="Guest User" userId="" providerId="Windows Live" clId="Web-{10C34E60-27BD-4AB6-A37C-C7FAF332AE30}" dt="2022-07-30T17:10:17.276" v="500" actId="20577"/>
          <ac:spMkLst>
            <pc:docMk/>
            <pc:sldMk cId="3020948777" sldId="261"/>
            <ac:spMk id="5" creationId="{370C5EB2-CC6C-0B18-184E-929172179D45}"/>
          </ac:spMkLst>
        </pc:spChg>
        <pc:graphicFrameChg chg="add mod modGraphic">
          <ac:chgData name="Guest User" userId="" providerId="Windows Live" clId="Web-{10C34E60-27BD-4AB6-A37C-C7FAF332AE30}" dt="2022-07-30T17:31:38.847" v="889"/>
          <ac:graphicFrameMkLst>
            <pc:docMk/>
            <pc:sldMk cId="3020948777" sldId="261"/>
            <ac:graphicFrameMk id="4" creationId="{C47B88FD-090F-028F-138D-8FDD876AD6E2}"/>
          </ac:graphicFrameMkLst>
        </pc:graphicFrameChg>
      </pc:sldChg>
      <pc:sldChg chg="addSp delSp modSp modNotes">
        <pc:chgData name="Guest User" userId="" providerId="Windows Live" clId="Web-{10C34E60-27BD-4AB6-A37C-C7FAF332AE30}" dt="2022-07-30T21:57:34.197" v="3953"/>
        <pc:sldMkLst>
          <pc:docMk/>
          <pc:sldMk cId="400258161" sldId="262"/>
        </pc:sldMkLst>
        <pc:spChg chg="mod">
          <ac:chgData name="Guest User" userId="" providerId="Windows Live" clId="Web-{10C34E60-27BD-4AB6-A37C-C7FAF332AE30}" dt="2022-07-30T18:15:43.629" v="1294" actId="1076"/>
          <ac:spMkLst>
            <pc:docMk/>
            <pc:sldMk cId="400258161" sldId="262"/>
            <ac:spMk id="2" creationId="{04CB6197-1DC2-BE6D-2EB6-2BA889A985D3}"/>
          </ac:spMkLst>
        </pc:spChg>
        <pc:spChg chg="mod">
          <ac:chgData name="Guest User" userId="" providerId="Windows Live" clId="Web-{10C34E60-27BD-4AB6-A37C-C7FAF332AE30}" dt="2022-07-30T18:13:45.034" v="1279" actId="20577"/>
          <ac:spMkLst>
            <pc:docMk/>
            <pc:sldMk cId="400258161" sldId="262"/>
            <ac:spMk id="3" creationId="{B7C7C08D-444D-1A39-F4C8-6FA5DE9FE22D}"/>
          </ac:spMkLst>
        </pc:spChg>
        <pc:spChg chg="add mod">
          <ac:chgData name="Guest User" userId="" providerId="Windows Live" clId="Web-{10C34E60-27BD-4AB6-A37C-C7FAF332AE30}" dt="2022-07-30T17:49:39.757" v="1214" actId="1076"/>
          <ac:spMkLst>
            <pc:docMk/>
            <pc:sldMk cId="400258161" sldId="262"/>
            <ac:spMk id="7" creationId="{66B77F57-980C-7FC2-7A34-6075379174D8}"/>
          </ac:spMkLst>
        </pc:spChg>
        <pc:graphicFrameChg chg="add del mod modGraphic">
          <ac:chgData name="Guest User" userId="" providerId="Windows Live" clId="Web-{10C34E60-27BD-4AB6-A37C-C7FAF332AE30}" dt="2022-07-30T17:31:51.988" v="890"/>
          <ac:graphicFrameMkLst>
            <pc:docMk/>
            <pc:sldMk cId="400258161" sldId="262"/>
            <ac:graphicFrameMk id="4" creationId="{683A96ED-A9D1-342A-666E-A8DCFBA02D67}"/>
          </ac:graphicFrameMkLst>
        </pc:graphicFrameChg>
        <pc:graphicFrameChg chg="add mod modGraphic">
          <ac:chgData name="Guest User" userId="" providerId="Windows Live" clId="Web-{10C34E60-27BD-4AB6-A37C-C7FAF332AE30}" dt="2022-07-30T18:15:13.863" v="1292" actId="1076"/>
          <ac:graphicFrameMkLst>
            <pc:docMk/>
            <pc:sldMk cId="400258161" sldId="262"/>
            <ac:graphicFrameMk id="6" creationId="{D3F7FB96-C454-B922-B134-ABBB032B8EB7}"/>
          </ac:graphicFrameMkLst>
        </pc:graphicFrameChg>
      </pc:sldChg>
      <pc:sldChg chg="addSp delSp modSp mod setBg delDesignElem chgLayout modNotes">
        <pc:chgData name="Guest User" userId="" providerId="Windows Live" clId="Web-{10C34E60-27BD-4AB6-A37C-C7FAF332AE30}" dt="2022-07-30T22:15:30.320" v="3992"/>
        <pc:sldMkLst>
          <pc:docMk/>
          <pc:sldMk cId="3839154024" sldId="263"/>
        </pc:sldMkLst>
        <pc:spChg chg="mod ord">
          <ac:chgData name="Guest User" userId="" providerId="Windows Live" clId="Web-{10C34E60-27BD-4AB6-A37C-C7FAF332AE30}" dt="2022-07-30T18:04:17.306" v="1272"/>
          <ac:spMkLst>
            <pc:docMk/>
            <pc:sldMk cId="3839154024" sldId="263"/>
            <ac:spMk id="2" creationId="{84E44AA3-728F-DFDC-E152-24AF55E64DB5}"/>
          </ac:spMkLst>
        </pc:spChg>
        <pc:spChg chg="del mod ord">
          <ac:chgData name="Guest User" userId="" providerId="Windows Live" clId="Web-{10C34E60-27BD-4AB6-A37C-C7FAF332AE30}" dt="2022-07-30T18:18:36.320" v="1344"/>
          <ac:spMkLst>
            <pc:docMk/>
            <pc:sldMk cId="3839154024" sldId="263"/>
            <ac:spMk id="3" creationId="{67BFBD22-94A5-1E89-7399-21D7E0859FDE}"/>
          </ac:spMkLst>
        </pc:spChg>
        <pc:spChg chg="add del mod">
          <ac:chgData name="Guest User" userId="" providerId="Windows Live" clId="Web-{10C34E60-27BD-4AB6-A37C-C7FAF332AE30}" dt="2022-07-30T17:53:00.333" v="1234"/>
          <ac:spMkLst>
            <pc:docMk/>
            <pc:sldMk cId="3839154024" sldId="263"/>
            <ac:spMk id="5" creationId="{136116CA-A732-193E-7076-826B20352DB4}"/>
          </ac:spMkLst>
        </pc:spChg>
        <pc:spChg chg="add del mod">
          <ac:chgData name="Guest User" userId="" providerId="Windows Live" clId="Web-{10C34E60-27BD-4AB6-A37C-C7FAF332AE30}" dt="2022-07-30T17:56:34.570" v="1250"/>
          <ac:spMkLst>
            <pc:docMk/>
            <pc:sldMk cId="3839154024" sldId="263"/>
            <ac:spMk id="9" creationId="{F08109A3-1F18-D3DE-6521-957FF4888F65}"/>
          </ac:spMkLst>
        </pc:spChg>
        <pc:spChg chg="add del mod">
          <ac:chgData name="Guest User" userId="" providerId="Windows Live" clId="Web-{10C34E60-27BD-4AB6-A37C-C7FAF332AE30}" dt="2022-07-30T17:57:14.491" v="1263"/>
          <ac:spMkLst>
            <pc:docMk/>
            <pc:sldMk cId="3839154024" sldId="263"/>
            <ac:spMk id="12" creationId="{0BF5D63B-2BFA-14F5-DF71-C1C5358C778F}"/>
          </ac:spMkLst>
        </pc:spChg>
        <pc:spChg chg="add del mod ord">
          <ac:chgData name="Guest User" userId="" providerId="Windows Live" clId="Web-{10C34E60-27BD-4AB6-A37C-C7FAF332AE30}" dt="2022-07-30T18:04:20.462" v="1273"/>
          <ac:spMkLst>
            <pc:docMk/>
            <pc:sldMk cId="3839154024" sldId="263"/>
            <ac:spMk id="14" creationId="{FECEEC66-579B-5D5D-C9AB-51A1D9F12B50}"/>
          </ac:spMkLst>
        </pc:spChg>
        <pc:spChg chg="add del">
          <ac:chgData name="Guest User" userId="" providerId="Windows Live" clId="Web-{10C34E60-27BD-4AB6-A37C-C7FAF332AE30}" dt="2022-07-30T18:04:17.306" v="1272"/>
          <ac:spMkLst>
            <pc:docMk/>
            <pc:sldMk cId="3839154024" sldId="263"/>
            <ac:spMk id="16" creationId="{485B976C-17EF-415B-B03C-BAF9443B9DDB}"/>
          </ac:spMkLst>
        </pc:spChg>
        <pc:spChg chg="add del">
          <ac:chgData name="Guest User" userId="" providerId="Windows Live" clId="Web-{10C34E60-27BD-4AB6-A37C-C7FAF332AE30}" dt="2022-07-30T18:04:17.306" v="1272"/>
          <ac:spMkLst>
            <pc:docMk/>
            <pc:sldMk cId="3839154024" sldId="263"/>
            <ac:spMk id="18" creationId="{0FCF240B-952B-40E0-A969-924B20B668B8}"/>
          </ac:spMkLst>
        </pc:spChg>
        <pc:picChg chg="add mod modCrop">
          <ac:chgData name="Guest User" userId="" providerId="Windows Live" clId="Web-{10C34E60-27BD-4AB6-A37C-C7FAF332AE30}" dt="2022-07-30T18:02:51.823" v="1269"/>
          <ac:picMkLst>
            <pc:docMk/>
            <pc:sldMk cId="3839154024" sldId="263"/>
            <ac:picMk id="4" creationId="{AABAA89E-A8BC-02EA-62A9-EBDEF775FFA4}"/>
          </ac:picMkLst>
        </pc:picChg>
        <pc:picChg chg="add mod ord modCrop">
          <ac:chgData name="Guest User" userId="" providerId="Windows Live" clId="Web-{10C34E60-27BD-4AB6-A37C-C7FAF332AE30}" dt="2022-07-30T18:02:51.823" v="1269"/>
          <ac:picMkLst>
            <pc:docMk/>
            <pc:sldMk cId="3839154024" sldId="263"/>
            <ac:picMk id="7" creationId="{9EE4FCF9-7D13-7B2C-FB60-19F8F01A9347}"/>
          </ac:picMkLst>
        </pc:picChg>
        <pc:picChg chg="add del mod">
          <ac:chgData name="Guest User" userId="" providerId="Windows Live" clId="Web-{10C34E60-27BD-4AB6-A37C-C7FAF332AE30}" dt="2022-07-30T17:56:34.570" v="1250"/>
          <ac:picMkLst>
            <pc:docMk/>
            <pc:sldMk cId="3839154024" sldId="263"/>
            <ac:picMk id="8" creationId="{E0FD1A23-6082-B049-4ACD-73EC7FA79DE8}"/>
          </ac:picMkLst>
        </pc:picChg>
        <pc:picChg chg="add mod">
          <ac:chgData name="Guest User" userId="" providerId="Windows Live" clId="Web-{10C34E60-27BD-4AB6-A37C-C7FAF332AE30}" dt="2022-07-30T18:02:51.823" v="1269"/>
          <ac:picMkLst>
            <pc:docMk/>
            <pc:sldMk cId="3839154024" sldId="263"/>
            <ac:picMk id="11" creationId="{F6CD5378-1CFC-0084-C92F-85162811683F}"/>
          </ac:picMkLst>
        </pc:picChg>
      </pc:sldChg>
      <pc:sldChg chg="modNotes">
        <pc:chgData name="Guest User" userId="" providerId="Windows Live" clId="Web-{10C34E60-27BD-4AB6-A37C-C7FAF332AE30}" dt="2022-07-30T21:34:10.252" v="1841"/>
        <pc:sldMkLst>
          <pc:docMk/>
          <pc:sldMk cId="1879144486" sldId="264"/>
        </pc:sldMkLst>
      </pc:sldChg>
      <pc:sldChg chg="modNotes">
        <pc:chgData name="Guest User" userId="" providerId="Windows Live" clId="Web-{10C34E60-27BD-4AB6-A37C-C7FAF332AE30}" dt="2022-07-30T21:30:58.704" v="1826"/>
        <pc:sldMkLst>
          <pc:docMk/>
          <pc:sldMk cId="4134488280" sldId="265"/>
        </pc:sldMkLst>
      </pc:sldChg>
      <pc:sldChg chg="addSp delSp modSp mod setBg modNotes">
        <pc:chgData name="Guest User" userId="" providerId="Windows Live" clId="Web-{10C34E60-27BD-4AB6-A37C-C7FAF332AE30}" dt="2022-07-30T21:28:54.969" v="1816"/>
        <pc:sldMkLst>
          <pc:docMk/>
          <pc:sldMk cId="3555682873" sldId="266"/>
        </pc:sldMkLst>
        <pc:spChg chg="mod">
          <ac:chgData name="Guest User" userId="" providerId="Windows Live" clId="Web-{10C34E60-27BD-4AB6-A37C-C7FAF332AE30}" dt="2022-07-28T23:18:49.873" v="71"/>
          <ac:spMkLst>
            <pc:docMk/>
            <pc:sldMk cId="3555682873" sldId="266"/>
            <ac:spMk id="2" creationId="{73934C29-3C12-97CF-FD03-FA7B6EE5DF1E}"/>
          </ac:spMkLst>
        </pc:spChg>
        <pc:spChg chg="mod">
          <ac:chgData name="Guest User" userId="" providerId="Windows Live" clId="Web-{10C34E60-27BD-4AB6-A37C-C7FAF332AE30}" dt="2022-07-28T23:18:49.873" v="71"/>
          <ac:spMkLst>
            <pc:docMk/>
            <pc:sldMk cId="3555682873" sldId="266"/>
            <ac:spMk id="3" creationId="{5E0961C0-0C7C-948F-1E02-921FB06AD411}"/>
          </ac:spMkLst>
        </pc:spChg>
        <pc:spChg chg="add del mod">
          <ac:chgData name="Guest User" userId="" providerId="Windows Live" clId="Web-{10C34E60-27BD-4AB6-A37C-C7FAF332AE30}" dt="2022-07-28T22:36:55.581" v="62"/>
          <ac:spMkLst>
            <pc:docMk/>
            <pc:sldMk cId="3555682873" sldId="266"/>
            <ac:spMk id="5" creationId="{DCDDAAF1-9E4D-545D-4215-AC369AC51AA4}"/>
          </ac:spMkLst>
        </pc:spChg>
        <pc:spChg chg="add del mod">
          <ac:chgData name="Guest User" userId="" providerId="Windows Live" clId="Web-{10C34E60-27BD-4AB6-A37C-C7FAF332AE30}" dt="2022-07-28T22:37:40.004" v="67"/>
          <ac:spMkLst>
            <pc:docMk/>
            <pc:sldMk cId="3555682873" sldId="266"/>
            <ac:spMk id="8" creationId="{6792A11B-43F4-1D8F-4FDD-AD3E9A922E29}"/>
          </ac:spMkLst>
        </pc:spChg>
        <pc:spChg chg="add">
          <ac:chgData name="Guest User" userId="" providerId="Windows Live" clId="Web-{10C34E60-27BD-4AB6-A37C-C7FAF332AE30}" dt="2022-07-28T23:18:49.873" v="71"/>
          <ac:spMkLst>
            <pc:docMk/>
            <pc:sldMk cId="3555682873" sldId="266"/>
            <ac:spMk id="12" creationId="{5D4BBAA4-5350-4225-A232-680E7C33436B}"/>
          </ac:spMkLst>
        </pc:spChg>
        <pc:spChg chg="add">
          <ac:chgData name="Guest User" userId="" providerId="Windows Live" clId="Web-{10C34E60-27BD-4AB6-A37C-C7FAF332AE30}" dt="2022-07-28T23:18:49.873" v="71"/>
          <ac:spMkLst>
            <pc:docMk/>
            <pc:sldMk cId="3555682873" sldId="266"/>
            <ac:spMk id="14" creationId="{73EA2C3E-E336-4F2C-AC83-50B4F69A4E81}"/>
          </ac:spMkLst>
        </pc:spChg>
        <pc:picChg chg="add mod ord">
          <ac:chgData name="Guest User" userId="" providerId="Windows Live" clId="Web-{10C34E60-27BD-4AB6-A37C-C7FAF332AE30}" dt="2022-07-28T23:18:49.873" v="71"/>
          <ac:picMkLst>
            <pc:docMk/>
            <pc:sldMk cId="3555682873" sldId="266"/>
            <ac:picMk id="4" creationId="{844DF148-99FE-94CE-8172-243EA9231125}"/>
          </ac:picMkLst>
        </pc:picChg>
        <pc:picChg chg="add mod">
          <ac:chgData name="Guest User" userId="" providerId="Windows Live" clId="Web-{10C34E60-27BD-4AB6-A37C-C7FAF332AE30}" dt="2022-07-28T23:18:49.873" v="71"/>
          <ac:picMkLst>
            <pc:docMk/>
            <pc:sldMk cId="3555682873" sldId="266"/>
            <ac:picMk id="7" creationId="{05CC0E6D-D715-25A1-453B-4694970B8637}"/>
          </ac:picMkLst>
        </pc:picChg>
      </pc:sldChg>
      <pc:sldChg chg="modSp modNotes">
        <pc:chgData name="Guest User" userId="" providerId="Windows Live" clId="Web-{10C34E60-27BD-4AB6-A37C-C7FAF332AE30}" dt="2022-07-30T21:28:10.859" v="1794"/>
        <pc:sldMkLst>
          <pc:docMk/>
          <pc:sldMk cId="17306418" sldId="269"/>
        </pc:sldMkLst>
        <pc:spChg chg="mod">
          <ac:chgData name="Guest User" userId="" providerId="Windows Live" clId="Web-{10C34E60-27BD-4AB6-A37C-C7FAF332AE30}" dt="2022-07-30T21:15:22.506" v="1568" actId="14100"/>
          <ac:spMkLst>
            <pc:docMk/>
            <pc:sldMk cId="17306418" sldId="269"/>
            <ac:spMk id="3" creationId="{A493F34B-7A73-D315-9447-A4C92631F081}"/>
          </ac:spMkLst>
        </pc:spChg>
      </pc:sldChg>
      <pc:sldChg chg="addSp delSp modSp add del ord modNotes">
        <pc:chgData name="Guest User" userId="" providerId="Windows Live" clId="Web-{10C34E60-27BD-4AB6-A37C-C7FAF332AE30}" dt="2022-07-30T22:34:56.202" v="4531"/>
        <pc:sldMkLst>
          <pc:docMk/>
          <pc:sldMk cId="88165575" sldId="270"/>
        </pc:sldMkLst>
        <pc:spChg chg="add del mod">
          <ac:chgData name="Guest User" userId="" providerId="Windows Live" clId="Web-{10C34E60-27BD-4AB6-A37C-C7FAF332AE30}" dt="2022-07-30T22:20:33.588" v="3998"/>
          <ac:spMkLst>
            <pc:docMk/>
            <pc:sldMk cId="88165575" sldId="270"/>
            <ac:spMk id="4" creationId="{CEA3DECB-68E9-51B1-730E-4F03DD4B99F7}"/>
          </ac:spMkLst>
        </pc:spChg>
        <pc:graphicFrameChg chg="add del mod modGraphic">
          <ac:chgData name="Guest User" userId="" providerId="Windows Live" clId="Web-{10C34E60-27BD-4AB6-A37C-C7FAF332AE30}" dt="2022-07-30T22:34:01.248" v="4526"/>
          <ac:graphicFrameMkLst>
            <pc:docMk/>
            <pc:sldMk cId="88165575" sldId="270"/>
            <ac:graphicFrameMk id="5" creationId="{D7E2A906-754D-BA15-6A33-E43BB81264D4}"/>
          </ac:graphicFrameMkLst>
        </pc:graphicFrameChg>
        <pc:graphicFrameChg chg="add del mod modGraphic">
          <ac:chgData name="Guest User" userId="" providerId="Windows Live" clId="Web-{10C34E60-27BD-4AB6-A37C-C7FAF332AE30}" dt="2022-07-30T22:25:42.136" v="4339"/>
          <ac:graphicFrameMkLst>
            <pc:docMk/>
            <pc:sldMk cId="88165575" sldId="270"/>
            <ac:graphicFrameMk id="7" creationId="{B4ED06C2-DA34-693D-66FB-CB09779225E8}"/>
          </ac:graphicFrameMkLst>
        </pc:graphicFrameChg>
        <pc:picChg chg="add del mod">
          <ac:chgData name="Guest User" userId="" providerId="Windows Live" clId="Web-{10C34E60-27BD-4AB6-A37C-C7FAF332AE30}" dt="2022-07-30T22:22:51.932" v="4211"/>
          <ac:picMkLst>
            <pc:docMk/>
            <pc:sldMk cId="88165575" sldId="270"/>
            <ac:picMk id="6" creationId="{963123B8-42F9-78A4-6B68-5C344B4285D4}"/>
          </ac:picMkLst>
        </pc:picChg>
      </pc:sldChg>
      <pc:sldChg chg="modNotes">
        <pc:chgData name="Guest User" userId="" providerId="Windows Live" clId="Web-{10C34E60-27BD-4AB6-A37C-C7FAF332AE30}" dt="2022-07-30T21:28:15.078" v="1798"/>
        <pc:sldMkLst>
          <pc:docMk/>
          <pc:sldMk cId="3178905861" sldId="272"/>
        </pc:sldMkLst>
      </pc:sldChg>
      <pc:sldChg chg="addSp delSp modSp">
        <pc:chgData name="Guest User" userId="" providerId="Windows Live" clId="Web-{10C34E60-27BD-4AB6-A37C-C7FAF332AE30}" dt="2022-07-30T22:34:25.686" v="4529" actId="14100"/>
        <pc:sldMkLst>
          <pc:docMk/>
          <pc:sldMk cId="945948060" sldId="273"/>
        </pc:sldMkLst>
        <pc:spChg chg="del">
          <ac:chgData name="Guest User" userId="" providerId="Windows Live" clId="Web-{10C34E60-27BD-4AB6-A37C-C7FAF332AE30}" dt="2022-07-30T22:23:57.261" v="4262"/>
          <ac:spMkLst>
            <pc:docMk/>
            <pc:sldMk cId="945948060" sldId="273"/>
            <ac:spMk id="4" creationId="{990E1C22-88ED-C241-F24E-F4B883359912}"/>
          </ac:spMkLst>
        </pc:spChg>
        <pc:spChg chg="add mod">
          <ac:chgData name="Guest User" userId="" providerId="Windows Live" clId="Web-{10C34E60-27BD-4AB6-A37C-C7FAF332AE30}" dt="2022-07-30T22:32:07.263" v="4508" actId="1076"/>
          <ac:spMkLst>
            <pc:docMk/>
            <pc:sldMk cId="945948060" sldId="273"/>
            <ac:spMk id="15" creationId="{2AA70000-5CDC-9A55-FB04-EAF51A061BB8}"/>
          </ac:spMkLst>
        </pc:spChg>
        <pc:spChg chg="add mod">
          <ac:chgData name="Guest User" userId="" providerId="Windows Live" clId="Web-{10C34E60-27BD-4AB6-A37C-C7FAF332AE30}" dt="2022-07-30T22:32:50.842" v="4512" actId="1076"/>
          <ac:spMkLst>
            <pc:docMk/>
            <pc:sldMk cId="945948060" sldId="273"/>
            <ac:spMk id="16" creationId="{0832223B-F43A-36E8-D303-7637456D6FC4}"/>
          </ac:spMkLst>
        </pc:spChg>
        <pc:spChg chg="add mod">
          <ac:chgData name="Guest User" userId="" providerId="Windows Live" clId="Web-{10C34E60-27BD-4AB6-A37C-C7FAF332AE30}" dt="2022-07-30T22:34:25.686" v="4529" actId="14100"/>
          <ac:spMkLst>
            <pc:docMk/>
            <pc:sldMk cId="945948060" sldId="273"/>
            <ac:spMk id="17" creationId="{24BE3F26-BF0C-30E8-8618-1016FCFD255A}"/>
          </ac:spMkLst>
        </pc:spChg>
        <pc:spChg chg="add mod">
          <ac:chgData name="Guest User" userId="" providerId="Windows Live" clId="Web-{10C34E60-27BD-4AB6-A37C-C7FAF332AE30}" dt="2022-07-30T22:34:19.764" v="4528" actId="14100"/>
          <ac:spMkLst>
            <pc:docMk/>
            <pc:sldMk cId="945948060" sldId="273"/>
            <ac:spMk id="18" creationId="{63178DB6-F32C-AA95-BB85-A8D8631FD4F2}"/>
          </ac:spMkLst>
        </pc:spChg>
        <pc:graphicFrameChg chg="add mod modGraphic">
          <ac:chgData name="Guest User" userId="" providerId="Windows Live" clId="Web-{10C34E60-27BD-4AB6-A37C-C7FAF332AE30}" dt="2022-07-30T22:29:11.106" v="4475" actId="1076"/>
          <ac:graphicFrameMkLst>
            <pc:docMk/>
            <pc:sldMk cId="945948060" sldId="273"/>
            <ac:graphicFrameMk id="3" creationId="{039400FF-21AF-A811-E96C-0C8221D99AC7}"/>
          </ac:graphicFrameMkLst>
        </pc:graphicFrameChg>
        <pc:graphicFrameChg chg="add mod modGraphic">
          <ac:chgData name="Guest User" userId="" providerId="Windows Live" clId="Web-{10C34E60-27BD-4AB6-A37C-C7FAF332AE30}" dt="2022-07-30T22:29:11.059" v="4474" actId="1076"/>
          <ac:graphicFrameMkLst>
            <pc:docMk/>
            <pc:sldMk cId="945948060" sldId="273"/>
            <ac:graphicFrameMk id="4" creationId="{86A4DFE2-6C5E-6B82-CEF2-B7DB2B06D741}"/>
          </ac:graphicFrameMkLst>
        </pc:graphicFrameChg>
        <pc:graphicFrameChg chg="add mod modGraphic">
          <ac:chgData name="Guest User" userId="" providerId="Windows Live" clId="Web-{10C34E60-27BD-4AB6-A37C-C7FAF332AE30}" dt="2022-07-30T22:24:13.026" v="4284"/>
          <ac:graphicFrameMkLst>
            <pc:docMk/>
            <pc:sldMk cId="945948060" sldId="273"/>
            <ac:graphicFrameMk id="5" creationId="{9FDE6F73-28CF-FD1E-99C6-9D158B1D3D3E}"/>
          </ac:graphicFrameMkLst>
        </pc:graphicFrameChg>
        <pc:graphicFrameChg chg="add mod modGraphic">
          <ac:chgData name="Guest User" userId="" providerId="Windows Live" clId="Web-{10C34E60-27BD-4AB6-A37C-C7FAF332AE30}" dt="2022-07-30T22:30:52.857" v="4493" actId="1076"/>
          <ac:graphicFrameMkLst>
            <pc:docMk/>
            <pc:sldMk cId="945948060" sldId="273"/>
            <ac:graphicFrameMk id="8" creationId="{994BC52E-0EC2-B4B1-D88B-4A1945B2B9D0}"/>
          </ac:graphicFrameMkLst>
        </pc:graphicFrameChg>
        <pc:graphicFrameChg chg="add mod modGraphic">
          <ac:chgData name="Guest User" userId="" providerId="Windows Live" clId="Web-{10C34E60-27BD-4AB6-A37C-C7FAF332AE30}" dt="2022-07-30T22:28:41.090" v="4471" actId="1076"/>
          <ac:graphicFrameMkLst>
            <pc:docMk/>
            <pc:sldMk cId="945948060" sldId="273"/>
            <ac:graphicFrameMk id="9" creationId="{56DDE9C4-6F46-A31E-46E1-1E6BEEEA716B}"/>
          </ac:graphicFrameMkLst>
        </pc:graphicFrameChg>
        <pc:cxnChg chg="add del mod">
          <ac:chgData name="Guest User" userId="" providerId="Windows Live" clId="Web-{10C34E60-27BD-4AB6-A37C-C7FAF332AE30}" dt="2022-07-30T22:30:16.325" v="4482"/>
          <ac:cxnSpMkLst>
            <pc:docMk/>
            <pc:sldMk cId="945948060" sldId="273"/>
            <ac:cxnSpMk id="10" creationId="{379D4CF6-6344-5D8E-C244-B039E4F89029}"/>
          </ac:cxnSpMkLst>
        </pc:cxnChg>
        <pc:cxnChg chg="add del mod">
          <ac:chgData name="Guest User" userId="" providerId="Windows Live" clId="Web-{10C34E60-27BD-4AB6-A37C-C7FAF332AE30}" dt="2022-07-30T22:33:42.701" v="4522"/>
          <ac:cxnSpMkLst>
            <pc:docMk/>
            <pc:sldMk cId="945948060" sldId="273"/>
            <ac:cxnSpMk id="11" creationId="{80CF8A33-8D94-F0B5-B453-E0F4C2EBF1DE}"/>
          </ac:cxnSpMkLst>
        </pc:cxnChg>
        <pc:cxnChg chg="add del mod">
          <ac:chgData name="Guest User" userId="" providerId="Windows Live" clId="Web-{10C34E60-27BD-4AB6-A37C-C7FAF332AE30}" dt="2022-07-30T22:31:05.216" v="4497"/>
          <ac:cxnSpMkLst>
            <pc:docMk/>
            <pc:sldMk cId="945948060" sldId="273"/>
            <ac:cxnSpMk id="12" creationId="{21A69DB6-FE83-4B60-9ECC-CC4D1725A3B8}"/>
          </ac:cxnSpMkLst>
        </pc:cxnChg>
        <pc:cxnChg chg="add del mod">
          <ac:chgData name="Guest User" userId="" providerId="Windows Live" clId="Web-{10C34E60-27BD-4AB6-A37C-C7FAF332AE30}" dt="2022-07-30T22:31:42.623" v="4503"/>
          <ac:cxnSpMkLst>
            <pc:docMk/>
            <pc:sldMk cId="945948060" sldId="273"/>
            <ac:cxnSpMk id="13" creationId="{15378BC4-BE2D-DB59-9BF9-348830442EC8}"/>
          </ac:cxnSpMkLst>
        </pc:cxnChg>
      </pc:sldChg>
    </pc:docChg>
  </pc:docChgLst>
  <pc:docChgLst>
    <pc:chgData name="Shuo Wang" userId="f757c42275321a87" providerId="LiveId" clId="{7C3D7660-D990-7A46-BB40-D989E34D7B31}"/>
    <pc:docChg chg="custSel modSld">
      <pc:chgData name="Shuo Wang" userId="f757c42275321a87" providerId="LiveId" clId="{7C3D7660-D990-7A46-BB40-D989E34D7B31}" dt="2022-07-16T21:41:10.677" v="18" actId="20577"/>
      <pc:docMkLst>
        <pc:docMk/>
      </pc:docMkLst>
      <pc:sldChg chg="modSp mod">
        <pc:chgData name="Shuo Wang" userId="f757c42275321a87" providerId="LiveId" clId="{7C3D7660-D990-7A46-BB40-D989E34D7B31}" dt="2022-07-16T21:41:10.677" v="18" actId="20577"/>
        <pc:sldMkLst>
          <pc:docMk/>
          <pc:sldMk cId="1037379881" sldId="256"/>
        </pc:sldMkLst>
        <pc:spChg chg="mod">
          <ac:chgData name="Shuo Wang" userId="f757c42275321a87" providerId="LiveId" clId="{7C3D7660-D990-7A46-BB40-D989E34D7B31}" dt="2022-07-16T21:41:10.677" v="18" actId="20577"/>
          <ac:spMkLst>
            <pc:docMk/>
            <pc:sldMk cId="1037379881" sldId="256"/>
            <ac:spMk id="3" creationId="{5C5902F9-3A12-48AA-46F7-D41E2D0596F1}"/>
          </ac:spMkLst>
        </pc:spChg>
      </pc:sldChg>
    </pc:docChg>
  </pc:docChgLst>
  <pc:docChgLst>
    <pc:chgData name="Guest User" providerId="Windows Live" clId="Web-{3D436E68-188B-4D8A-9008-55BFBB0544AB}"/>
    <pc:docChg chg="addSld delSld">
      <pc:chgData name="Guest User" userId="" providerId="Windows Live" clId="Web-{3D436E68-188B-4D8A-9008-55BFBB0544AB}" dt="2022-07-16T21:41:24.741" v="1"/>
      <pc:docMkLst>
        <pc:docMk/>
      </pc:docMkLst>
      <pc:sldChg chg="new del">
        <pc:chgData name="Guest User" userId="" providerId="Windows Live" clId="Web-{3D436E68-188B-4D8A-9008-55BFBB0544AB}" dt="2022-07-16T21:41:24.741" v="1"/>
        <pc:sldMkLst>
          <pc:docMk/>
          <pc:sldMk cId="1398059337" sldId="257"/>
        </pc:sldMkLst>
      </pc:sldChg>
    </pc:docChg>
  </pc:docChgLst>
  <pc:docChgLst>
    <pc:chgData name="Guest User" providerId="Windows Live" clId="Web-{14AD18F7-7408-4692-8376-38452983E53E}"/>
    <pc:docChg chg="addSld modSld addMainMaster delMainMaster">
      <pc:chgData name="Guest User" userId="" providerId="Windows Live" clId="Web-{14AD18F7-7408-4692-8376-38452983E53E}" dt="2022-07-28T01:36:22.950" v="596"/>
      <pc:docMkLst>
        <pc:docMk/>
      </pc:docMkLst>
      <pc:sldChg chg="modSp mod modClrScheme chgLayout">
        <pc:chgData name="Guest User" userId="" providerId="Windows Live" clId="Web-{14AD18F7-7408-4692-8376-38452983E53E}" dt="2022-07-25T00:35:38.094" v="40"/>
        <pc:sldMkLst>
          <pc:docMk/>
          <pc:sldMk cId="1037379881" sldId="256"/>
        </pc:sldMkLst>
        <pc:spChg chg="mod ord">
          <ac:chgData name="Guest User" userId="" providerId="Windows Live" clId="Web-{14AD18F7-7408-4692-8376-38452983E53E}" dt="2022-07-25T00:35:38.094" v="40"/>
          <ac:spMkLst>
            <pc:docMk/>
            <pc:sldMk cId="1037379881" sldId="256"/>
            <ac:spMk id="2" creationId="{957F36C0-8D4A-185D-E5ED-D92A5D7517FF}"/>
          </ac:spMkLst>
        </pc:spChg>
        <pc:spChg chg="mod ord">
          <ac:chgData name="Guest User" userId="" providerId="Windows Live" clId="Web-{14AD18F7-7408-4692-8376-38452983E53E}" dt="2022-07-25T00:35:38.094" v="40"/>
          <ac:spMkLst>
            <pc:docMk/>
            <pc:sldMk cId="1037379881" sldId="256"/>
            <ac:spMk id="3" creationId="{5C5902F9-3A12-48AA-46F7-D41E2D0596F1}"/>
          </ac:spMkLst>
        </pc:spChg>
      </pc:sldChg>
      <pc:sldChg chg="addSp modSp new mod setBg modClrScheme setClrOvrMap chgLayout">
        <pc:chgData name="Guest User" userId="" providerId="Windows Live" clId="Web-{14AD18F7-7408-4692-8376-38452983E53E}" dt="2022-07-25T00:37:03.096" v="64" actId="20577"/>
        <pc:sldMkLst>
          <pc:docMk/>
          <pc:sldMk cId="3867624465" sldId="257"/>
        </pc:sldMkLst>
        <pc:spChg chg="mod ord">
          <ac:chgData name="Guest User" userId="" providerId="Windows Live" clId="Web-{14AD18F7-7408-4692-8376-38452983E53E}" dt="2022-07-25T00:35:45.797" v="41"/>
          <ac:spMkLst>
            <pc:docMk/>
            <pc:sldMk cId="3867624465" sldId="257"/>
            <ac:spMk id="2" creationId="{C9153A6C-41A1-2B3A-5397-22ED08290F97}"/>
          </ac:spMkLst>
        </pc:spChg>
        <pc:spChg chg="mod ord">
          <ac:chgData name="Guest User" userId="" providerId="Windows Live" clId="Web-{14AD18F7-7408-4692-8376-38452983E53E}" dt="2022-07-25T00:37:03.096" v="64" actId="20577"/>
          <ac:spMkLst>
            <pc:docMk/>
            <pc:sldMk cId="3867624465" sldId="257"/>
            <ac:spMk id="3" creationId="{1C82AD53-D666-DDEB-0C4B-43BB3F5FA7EC}"/>
          </ac:spMkLst>
        </pc:spChg>
        <pc:spChg chg="add">
          <ac:chgData name="Guest User" userId="" providerId="Windows Live" clId="Web-{14AD18F7-7408-4692-8376-38452983E53E}" dt="2022-07-25T00:35:45.797" v="41"/>
          <ac:spMkLst>
            <pc:docMk/>
            <pc:sldMk cId="3867624465" sldId="257"/>
            <ac:spMk id="8" creationId="{8E7CFAA6-1DBB-43B0-BD82-2FB83CF4E4A4}"/>
          </ac:spMkLst>
        </pc:spChg>
        <pc:cxnChg chg="add">
          <ac:chgData name="Guest User" userId="" providerId="Windows Live" clId="Web-{14AD18F7-7408-4692-8376-38452983E53E}" dt="2022-07-25T00:35:45.797" v="41"/>
          <ac:cxnSpMkLst>
            <pc:docMk/>
            <pc:sldMk cId="3867624465" sldId="257"/>
            <ac:cxnSpMk id="10" creationId="{9E13708B-D2E3-41E3-BD49-F910056473ED}"/>
          </ac:cxnSpMkLst>
        </pc:cxnChg>
      </pc:sldChg>
      <pc:sldChg chg="addSp delSp modSp new mod setBg modClrScheme chgLayout">
        <pc:chgData name="Guest User" userId="" providerId="Windows Live" clId="Web-{14AD18F7-7408-4692-8376-38452983E53E}" dt="2022-07-25T00:52:42.263" v="171" actId="20577"/>
        <pc:sldMkLst>
          <pc:docMk/>
          <pc:sldMk cId="406637440" sldId="258"/>
        </pc:sldMkLst>
        <pc:spChg chg="mod ord">
          <ac:chgData name="Guest User" userId="" providerId="Windows Live" clId="Web-{14AD18F7-7408-4692-8376-38452983E53E}" dt="2022-07-25T00:50:17.795" v="161" actId="1076"/>
          <ac:spMkLst>
            <pc:docMk/>
            <pc:sldMk cId="406637440" sldId="258"/>
            <ac:spMk id="2" creationId="{63636D1A-1F4C-9DAB-079A-69E2852E6258}"/>
          </ac:spMkLst>
        </pc:spChg>
        <pc:spChg chg="del mod ord">
          <ac:chgData name="Guest User" userId="" providerId="Windows Live" clId="Web-{14AD18F7-7408-4692-8376-38452983E53E}" dt="2022-07-25T00:45:43.812" v="75"/>
          <ac:spMkLst>
            <pc:docMk/>
            <pc:sldMk cId="406637440" sldId="258"/>
            <ac:spMk id="3" creationId="{05165F81-AD35-71A3-3E01-443D4268A32C}"/>
          </ac:spMkLst>
        </pc:spChg>
        <pc:spChg chg="add del">
          <ac:chgData name="Guest User" userId="" providerId="Windows Live" clId="Web-{14AD18F7-7408-4692-8376-38452983E53E}" dt="2022-07-25T00:49:48.467" v="158"/>
          <ac:spMkLst>
            <pc:docMk/>
            <pc:sldMk cId="406637440" sldId="258"/>
            <ac:spMk id="8" creationId="{888FA52F-675E-4661-BA16-455C93943049}"/>
          </ac:spMkLst>
        </pc:spChg>
        <pc:spChg chg="add del">
          <ac:chgData name="Guest User" userId="" providerId="Windows Live" clId="Web-{14AD18F7-7408-4692-8376-38452983E53E}" dt="2022-07-25T00:45:39.062" v="74"/>
          <ac:spMkLst>
            <pc:docMk/>
            <pc:sldMk cId="406637440" sldId="258"/>
            <ac:spMk id="15" creationId="{67218665-EA77-40EC-8172-4F17E2DEDB3D}"/>
          </ac:spMkLst>
        </pc:spChg>
        <pc:graphicFrameChg chg="add del mod ord modGraphic">
          <ac:chgData name="Guest User" userId="" providerId="Windows Live" clId="Web-{14AD18F7-7408-4692-8376-38452983E53E}" dt="2022-07-25T00:49:48.467" v="158"/>
          <ac:graphicFrameMkLst>
            <pc:docMk/>
            <pc:sldMk cId="406637440" sldId="258"/>
            <ac:graphicFrameMk id="4" creationId="{2608844A-A90B-DF2E-F0A6-6F8A6E63AAB0}"/>
          </ac:graphicFrameMkLst>
        </pc:graphicFrameChg>
        <pc:graphicFrameChg chg="add mod modGraphic">
          <ac:chgData name="Guest User" userId="" providerId="Windows Live" clId="Web-{14AD18F7-7408-4692-8376-38452983E53E}" dt="2022-07-25T00:52:42.263" v="171" actId="20577"/>
          <ac:graphicFrameMkLst>
            <pc:docMk/>
            <pc:sldMk cId="406637440" sldId="258"/>
            <ac:graphicFrameMk id="12" creationId="{587DD946-88DF-F539-87BE-1E3B017C0379}"/>
          </ac:graphicFrameMkLst>
        </pc:graphicFrameChg>
        <pc:cxnChg chg="add del">
          <ac:chgData name="Guest User" userId="" providerId="Windows Live" clId="Web-{14AD18F7-7408-4692-8376-38452983E53E}" dt="2022-07-25T00:49:48.467" v="158"/>
          <ac:cxnSpMkLst>
            <pc:docMk/>
            <pc:sldMk cId="406637440" sldId="258"/>
            <ac:cxnSpMk id="10" creationId="{07BC4E14-913C-46C0-ABF7-BDDAEC08A367}"/>
          </ac:cxnSpMkLst>
        </pc:cxnChg>
      </pc:sldChg>
      <pc:sldChg chg="modSp new mod modClrScheme chgLayout">
        <pc:chgData name="Guest User" userId="" providerId="Windows Live" clId="Web-{14AD18F7-7408-4692-8376-38452983E53E}" dt="2022-07-27T01:37:26.150" v="282" actId="20577"/>
        <pc:sldMkLst>
          <pc:docMk/>
          <pc:sldMk cId="3649542809" sldId="259"/>
        </pc:sldMkLst>
        <pc:spChg chg="mod ord">
          <ac:chgData name="Guest User" userId="" providerId="Windows Live" clId="Web-{14AD18F7-7408-4692-8376-38452983E53E}" dt="2022-07-25T00:53:08.981" v="179" actId="20577"/>
          <ac:spMkLst>
            <pc:docMk/>
            <pc:sldMk cId="3649542809" sldId="259"/>
            <ac:spMk id="2" creationId="{35C5BFA6-B162-2360-5964-500CF95DF908}"/>
          </ac:spMkLst>
        </pc:spChg>
        <pc:spChg chg="mod ord">
          <ac:chgData name="Guest User" userId="" providerId="Windows Live" clId="Web-{14AD18F7-7408-4692-8376-38452983E53E}" dt="2022-07-27T01:37:26.150" v="282" actId="20577"/>
          <ac:spMkLst>
            <pc:docMk/>
            <pc:sldMk cId="3649542809" sldId="259"/>
            <ac:spMk id="3" creationId="{4512E382-4AD6-F2D7-607B-B1AE3E5BC45F}"/>
          </ac:spMkLst>
        </pc:spChg>
      </pc:sldChg>
      <pc:sldChg chg="addSp delSp modSp new mod setBg addAnim delAnim">
        <pc:chgData name="Guest User" userId="" providerId="Windows Live" clId="Web-{14AD18F7-7408-4692-8376-38452983E53E}" dt="2022-07-28T01:36:22.950" v="596"/>
        <pc:sldMkLst>
          <pc:docMk/>
          <pc:sldMk cId="356878317" sldId="260"/>
        </pc:sldMkLst>
        <pc:spChg chg="mod">
          <ac:chgData name="Guest User" userId="" providerId="Windows Live" clId="Web-{14AD18F7-7408-4692-8376-38452983E53E}" dt="2022-07-28T01:36:22.950" v="596"/>
          <ac:spMkLst>
            <pc:docMk/>
            <pc:sldMk cId="356878317" sldId="260"/>
            <ac:spMk id="2" creationId="{302C8D53-F930-B216-DF51-1EF8C1FD5E69}"/>
          </ac:spMkLst>
        </pc:spChg>
        <pc:spChg chg="mod ord">
          <ac:chgData name="Guest User" userId="" providerId="Windows Live" clId="Web-{14AD18F7-7408-4692-8376-38452983E53E}" dt="2022-07-28T01:36:22.950" v="596"/>
          <ac:spMkLst>
            <pc:docMk/>
            <pc:sldMk cId="356878317" sldId="260"/>
            <ac:spMk id="3" creationId="{1D8118C4-21D5-4772-3602-614A82BCA91D}"/>
          </ac:spMkLst>
        </pc:spChg>
        <pc:spChg chg="add del">
          <ac:chgData name="Guest User" userId="" providerId="Windows Live" clId="Web-{14AD18F7-7408-4692-8376-38452983E53E}" dt="2022-07-28T01:36:22.950" v="596"/>
          <ac:spMkLst>
            <pc:docMk/>
            <pc:sldMk cId="356878317" sldId="260"/>
            <ac:spMk id="9" creationId="{D6EA1A26-163F-4F15-91F4-F2C51AC9C106}"/>
          </ac:spMkLst>
        </pc:spChg>
        <pc:picChg chg="add mod">
          <ac:chgData name="Guest User" userId="" providerId="Windows Live" clId="Web-{14AD18F7-7408-4692-8376-38452983E53E}" dt="2022-07-28T01:36:22.950" v="596"/>
          <ac:picMkLst>
            <pc:docMk/>
            <pc:sldMk cId="356878317" sldId="260"/>
            <ac:picMk id="4" creationId="{2EBCEA78-1B76-0B1F-3240-381B6F0A8F84}"/>
          </ac:picMkLst>
        </pc:picChg>
      </pc:sldChg>
      <pc:sldChg chg="modSp new">
        <pc:chgData name="Guest User" userId="" providerId="Windows Live" clId="Web-{14AD18F7-7408-4692-8376-38452983E53E}" dt="2022-07-28T00:58:42.041" v="585" actId="20577"/>
        <pc:sldMkLst>
          <pc:docMk/>
          <pc:sldMk cId="3020948777" sldId="261"/>
        </pc:sldMkLst>
        <pc:spChg chg="mod">
          <ac:chgData name="Guest User" userId="" providerId="Windows Live" clId="Web-{14AD18F7-7408-4692-8376-38452983E53E}" dt="2022-07-25T00:54:16.934" v="216" actId="20577"/>
          <ac:spMkLst>
            <pc:docMk/>
            <pc:sldMk cId="3020948777" sldId="261"/>
            <ac:spMk id="2" creationId="{A63DDBAD-8901-9741-18D5-08FFAE799D74}"/>
          </ac:spMkLst>
        </pc:spChg>
        <pc:spChg chg="mod">
          <ac:chgData name="Guest User" userId="" providerId="Windows Live" clId="Web-{14AD18F7-7408-4692-8376-38452983E53E}" dt="2022-07-28T00:58:42.041" v="585" actId="20577"/>
          <ac:spMkLst>
            <pc:docMk/>
            <pc:sldMk cId="3020948777" sldId="261"/>
            <ac:spMk id="3" creationId="{A493F34B-7A73-D315-9447-A4C92631F081}"/>
          </ac:spMkLst>
        </pc:spChg>
      </pc:sldChg>
      <pc:sldChg chg="addSp modSp new mod setBg">
        <pc:chgData name="Guest User" userId="" providerId="Windows Live" clId="Web-{14AD18F7-7408-4692-8376-38452983E53E}" dt="2022-07-27T01:39:49.338" v="505" actId="20577"/>
        <pc:sldMkLst>
          <pc:docMk/>
          <pc:sldMk cId="400258161" sldId="262"/>
        </pc:sldMkLst>
        <pc:spChg chg="mod">
          <ac:chgData name="Guest User" userId="" providerId="Windows Live" clId="Web-{14AD18F7-7408-4692-8376-38452983E53E}" dt="2022-07-25T00:55:39.152" v="229"/>
          <ac:spMkLst>
            <pc:docMk/>
            <pc:sldMk cId="400258161" sldId="262"/>
            <ac:spMk id="2" creationId="{04CB6197-1DC2-BE6D-2EB6-2BA889A985D3}"/>
          </ac:spMkLst>
        </pc:spChg>
        <pc:spChg chg="mod">
          <ac:chgData name="Guest User" userId="" providerId="Windows Live" clId="Web-{14AD18F7-7408-4692-8376-38452983E53E}" dt="2022-07-27T01:39:49.338" v="505" actId="20577"/>
          <ac:spMkLst>
            <pc:docMk/>
            <pc:sldMk cId="400258161" sldId="262"/>
            <ac:spMk id="3" creationId="{B7C7C08D-444D-1A39-F4C8-6FA5DE9FE22D}"/>
          </ac:spMkLst>
        </pc:spChg>
        <pc:spChg chg="add">
          <ac:chgData name="Guest User" userId="" providerId="Windows Live" clId="Web-{14AD18F7-7408-4692-8376-38452983E53E}" dt="2022-07-25T00:55:39.152" v="229"/>
          <ac:spMkLst>
            <pc:docMk/>
            <pc:sldMk cId="400258161" sldId="262"/>
            <ac:spMk id="8" creationId="{AD6F6937-3B5A-4391-9F37-58A571B362A9}"/>
          </ac:spMkLst>
        </pc:spChg>
      </pc:sldChg>
      <pc:sldChg chg="modSp new">
        <pc:chgData name="Guest User" userId="" providerId="Windows Live" clId="Web-{14AD18F7-7408-4692-8376-38452983E53E}" dt="2022-07-26T01:37:52.185" v="233" actId="20577"/>
        <pc:sldMkLst>
          <pc:docMk/>
          <pc:sldMk cId="3839154024" sldId="263"/>
        </pc:sldMkLst>
        <pc:spChg chg="mod">
          <ac:chgData name="Guest User" userId="" providerId="Windows Live" clId="Web-{14AD18F7-7408-4692-8376-38452983E53E}" dt="2022-07-26T01:37:52.185" v="233" actId="20577"/>
          <ac:spMkLst>
            <pc:docMk/>
            <pc:sldMk cId="3839154024" sldId="263"/>
            <ac:spMk id="2" creationId="{84E44AA3-728F-DFDC-E152-24AF55E64DB5}"/>
          </ac:spMkLst>
        </pc:spChg>
      </pc:sldChg>
      <pc:sldChg chg="modSp new">
        <pc:chgData name="Guest User" userId="" providerId="Windows Live" clId="Web-{14AD18F7-7408-4692-8376-38452983E53E}" dt="2022-07-28T00:55:25.276" v="537" actId="20577"/>
        <pc:sldMkLst>
          <pc:docMk/>
          <pc:sldMk cId="1879144486" sldId="264"/>
        </pc:sldMkLst>
        <pc:spChg chg="mod">
          <ac:chgData name="Guest User" userId="" providerId="Windows Live" clId="Web-{14AD18F7-7408-4692-8376-38452983E53E}" dt="2022-07-28T00:54:40.261" v="523" actId="20577"/>
          <ac:spMkLst>
            <pc:docMk/>
            <pc:sldMk cId="1879144486" sldId="264"/>
            <ac:spMk id="2" creationId="{5E835B01-2D2E-CC9A-C188-F5C06CB46D29}"/>
          </ac:spMkLst>
        </pc:spChg>
        <pc:spChg chg="mod">
          <ac:chgData name="Guest User" userId="" providerId="Windows Live" clId="Web-{14AD18F7-7408-4692-8376-38452983E53E}" dt="2022-07-28T00:55:25.276" v="537" actId="20577"/>
          <ac:spMkLst>
            <pc:docMk/>
            <pc:sldMk cId="1879144486" sldId="264"/>
            <ac:spMk id="3" creationId="{C73A49CA-3893-6686-8669-02335681A69A}"/>
          </ac:spMkLst>
        </pc:spChg>
      </pc:sldChg>
      <pc:sldMasterChg chg="del delSldLayout">
        <pc:chgData name="Guest User" userId="" providerId="Windows Live" clId="Web-{14AD18F7-7408-4692-8376-38452983E53E}" dt="2022-07-25T00:35:38.094" v="40"/>
        <pc:sldMasterMkLst>
          <pc:docMk/>
          <pc:sldMasterMk cId="2078082013" sldId="2147483648"/>
        </pc:sldMasterMkLst>
        <pc:sldLayoutChg chg="del">
          <pc:chgData name="Guest User" userId="" providerId="Windows Live" clId="Web-{14AD18F7-7408-4692-8376-38452983E53E}" dt="2022-07-25T00:35:38.094" v="40"/>
          <pc:sldLayoutMkLst>
            <pc:docMk/>
            <pc:sldMasterMk cId="2078082013" sldId="2147483648"/>
            <pc:sldLayoutMk cId="1486575818" sldId="2147483649"/>
          </pc:sldLayoutMkLst>
        </pc:sldLayoutChg>
        <pc:sldLayoutChg chg="del">
          <pc:chgData name="Guest User" userId="" providerId="Windows Live" clId="Web-{14AD18F7-7408-4692-8376-38452983E53E}" dt="2022-07-25T00:35:38.094" v="40"/>
          <pc:sldLayoutMkLst>
            <pc:docMk/>
            <pc:sldMasterMk cId="2078082013" sldId="2147483648"/>
            <pc:sldLayoutMk cId="2185883038" sldId="2147483650"/>
          </pc:sldLayoutMkLst>
        </pc:sldLayoutChg>
        <pc:sldLayoutChg chg="del">
          <pc:chgData name="Guest User" userId="" providerId="Windows Live" clId="Web-{14AD18F7-7408-4692-8376-38452983E53E}" dt="2022-07-25T00:35:38.094" v="40"/>
          <pc:sldLayoutMkLst>
            <pc:docMk/>
            <pc:sldMasterMk cId="2078082013" sldId="2147483648"/>
            <pc:sldLayoutMk cId="1546048713" sldId="2147483651"/>
          </pc:sldLayoutMkLst>
        </pc:sldLayoutChg>
        <pc:sldLayoutChg chg="del">
          <pc:chgData name="Guest User" userId="" providerId="Windows Live" clId="Web-{14AD18F7-7408-4692-8376-38452983E53E}" dt="2022-07-25T00:35:38.094" v="40"/>
          <pc:sldLayoutMkLst>
            <pc:docMk/>
            <pc:sldMasterMk cId="2078082013" sldId="2147483648"/>
            <pc:sldLayoutMk cId="118262106" sldId="2147483652"/>
          </pc:sldLayoutMkLst>
        </pc:sldLayoutChg>
        <pc:sldLayoutChg chg="del">
          <pc:chgData name="Guest User" userId="" providerId="Windows Live" clId="Web-{14AD18F7-7408-4692-8376-38452983E53E}" dt="2022-07-25T00:35:38.094" v="40"/>
          <pc:sldLayoutMkLst>
            <pc:docMk/>
            <pc:sldMasterMk cId="2078082013" sldId="2147483648"/>
            <pc:sldLayoutMk cId="3410180419" sldId="2147483653"/>
          </pc:sldLayoutMkLst>
        </pc:sldLayoutChg>
        <pc:sldLayoutChg chg="del">
          <pc:chgData name="Guest User" userId="" providerId="Windows Live" clId="Web-{14AD18F7-7408-4692-8376-38452983E53E}" dt="2022-07-25T00:35:38.094" v="40"/>
          <pc:sldLayoutMkLst>
            <pc:docMk/>
            <pc:sldMasterMk cId="2078082013" sldId="2147483648"/>
            <pc:sldLayoutMk cId="188027793" sldId="2147483654"/>
          </pc:sldLayoutMkLst>
        </pc:sldLayoutChg>
        <pc:sldLayoutChg chg="del">
          <pc:chgData name="Guest User" userId="" providerId="Windows Live" clId="Web-{14AD18F7-7408-4692-8376-38452983E53E}" dt="2022-07-25T00:35:38.094" v="40"/>
          <pc:sldLayoutMkLst>
            <pc:docMk/>
            <pc:sldMasterMk cId="2078082013" sldId="2147483648"/>
            <pc:sldLayoutMk cId="137434556" sldId="2147483655"/>
          </pc:sldLayoutMkLst>
        </pc:sldLayoutChg>
        <pc:sldLayoutChg chg="del">
          <pc:chgData name="Guest User" userId="" providerId="Windows Live" clId="Web-{14AD18F7-7408-4692-8376-38452983E53E}" dt="2022-07-25T00:35:38.094" v="40"/>
          <pc:sldLayoutMkLst>
            <pc:docMk/>
            <pc:sldMasterMk cId="2078082013" sldId="2147483648"/>
            <pc:sldLayoutMk cId="1447550762" sldId="2147483656"/>
          </pc:sldLayoutMkLst>
        </pc:sldLayoutChg>
        <pc:sldLayoutChg chg="del">
          <pc:chgData name="Guest User" userId="" providerId="Windows Live" clId="Web-{14AD18F7-7408-4692-8376-38452983E53E}" dt="2022-07-25T00:35:38.094" v="40"/>
          <pc:sldLayoutMkLst>
            <pc:docMk/>
            <pc:sldMasterMk cId="2078082013" sldId="2147483648"/>
            <pc:sldLayoutMk cId="2834410871" sldId="2147483657"/>
          </pc:sldLayoutMkLst>
        </pc:sldLayoutChg>
        <pc:sldLayoutChg chg="del">
          <pc:chgData name="Guest User" userId="" providerId="Windows Live" clId="Web-{14AD18F7-7408-4692-8376-38452983E53E}" dt="2022-07-25T00:35:38.094" v="40"/>
          <pc:sldLayoutMkLst>
            <pc:docMk/>
            <pc:sldMasterMk cId="2078082013" sldId="2147483648"/>
            <pc:sldLayoutMk cId="170771891" sldId="2147483658"/>
          </pc:sldLayoutMkLst>
        </pc:sldLayoutChg>
        <pc:sldLayoutChg chg="del">
          <pc:chgData name="Guest User" userId="" providerId="Windows Live" clId="Web-{14AD18F7-7408-4692-8376-38452983E53E}" dt="2022-07-25T00:35:38.094" v="40"/>
          <pc:sldLayoutMkLst>
            <pc:docMk/>
            <pc:sldMasterMk cId="2078082013" sldId="2147483648"/>
            <pc:sldLayoutMk cId="701065072" sldId="2147483659"/>
          </pc:sldLayoutMkLst>
        </pc:sldLayoutChg>
      </pc:sldMasterChg>
      <pc:sldMasterChg chg="add addSldLayout modSldLayout">
        <pc:chgData name="Guest User" userId="" providerId="Windows Live" clId="Web-{14AD18F7-7408-4692-8376-38452983E53E}" dt="2022-07-25T00:35:38.094" v="40"/>
        <pc:sldMasterMkLst>
          <pc:docMk/>
          <pc:sldMasterMk cId="1838453058" sldId="2147483660"/>
        </pc:sldMasterMkLst>
        <pc:sldLayoutChg chg="add mod replId">
          <pc:chgData name="Guest User" userId="" providerId="Windows Live" clId="Web-{14AD18F7-7408-4692-8376-38452983E53E}" dt="2022-07-25T00:35:38.094" v="40"/>
          <pc:sldLayoutMkLst>
            <pc:docMk/>
            <pc:sldMasterMk cId="1838453058" sldId="2147483660"/>
            <pc:sldLayoutMk cId="4226468782" sldId="2147483661"/>
          </pc:sldLayoutMkLst>
        </pc:sldLayoutChg>
        <pc:sldLayoutChg chg="add mod replId">
          <pc:chgData name="Guest User" userId="" providerId="Windows Live" clId="Web-{14AD18F7-7408-4692-8376-38452983E53E}" dt="2022-07-25T00:35:38.094" v="40"/>
          <pc:sldLayoutMkLst>
            <pc:docMk/>
            <pc:sldMasterMk cId="1838453058" sldId="2147483660"/>
            <pc:sldLayoutMk cId="2165449722" sldId="2147483662"/>
          </pc:sldLayoutMkLst>
        </pc:sldLayoutChg>
        <pc:sldLayoutChg chg="add mod replId">
          <pc:chgData name="Guest User" userId="" providerId="Windows Live" clId="Web-{14AD18F7-7408-4692-8376-38452983E53E}" dt="2022-07-25T00:35:38.094" v="40"/>
          <pc:sldLayoutMkLst>
            <pc:docMk/>
            <pc:sldMasterMk cId="1838453058" sldId="2147483660"/>
            <pc:sldLayoutMk cId="3781601562" sldId="2147483663"/>
          </pc:sldLayoutMkLst>
        </pc:sldLayoutChg>
        <pc:sldLayoutChg chg="add mod replId">
          <pc:chgData name="Guest User" userId="" providerId="Windows Live" clId="Web-{14AD18F7-7408-4692-8376-38452983E53E}" dt="2022-07-25T00:35:38.094" v="40"/>
          <pc:sldLayoutMkLst>
            <pc:docMk/>
            <pc:sldMasterMk cId="1838453058" sldId="2147483660"/>
            <pc:sldLayoutMk cId="2461773740" sldId="2147483664"/>
          </pc:sldLayoutMkLst>
        </pc:sldLayoutChg>
        <pc:sldLayoutChg chg="add mod replId">
          <pc:chgData name="Guest User" userId="" providerId="Windows Live" clId="Web-{14AD18F7-7408-4692-8376-38452983E53E}" dt="2022-07-25T00:35:38.094" v="40"/>
          <pc:sldLayoutMkLst>
            <pc:docMk/>
            <pc:sldMasterMk cId="1838453058" sldId="2147483660"/>
            <pc:sldLayoutMk cId="4030210662" sldId="2147483665"/>
          </pc:sldLayoutMkLst>
        </pc:sldLayoutChg>
        <pc:sldLayoutChg chg="add mod replId">
          <pc:chgData name="Guest User" userId="" providerId="Windows Live" clId="Web-{14AD18F7-7408-4692-8376-38452983E53E}" dt="2022-07-25T00:35:38.094" v="40"/>
          <pc:sldLayoutMkLst>
            <pc:docMk/>
            <pc:sldMasterMk cId="1838453058" sldId="2147483660"/>
            <pc:sldLayoutMk cId="3022847336" sldId="2147483666"/>
          </pc:sldLayoutMkLst>
        </pc:sldLayoutChg>
        <pc:sldLayoutChg chg="add mod replId">
          <pc:chgData name="Guest User" userId="" providerId="Windows Live" clId="Web-{14AD18F7-7408-4692-8376-38452983E53E}" dt="2022-07-25T00:35:38.094" v="40"/>
          <pc:sldLayoutMkLst>
            <pc:docMk/>
            <pc:sldMasterMk cId="1838453058" sldId="2147483660"/>
            <pc:sldLayoutMk cId="779995389" sldId="2147483667"/>
          </pc:sldLayoutMkLst>
        </pc:sldLayoutChg>
        <pc:sldLayoutChg chg="add mod replId">
          <pc:chgData name="Guest User" userId="" providerId="Windows Live" clId="Web-{14AD18F7-7408-4692-8376-38452983E53E}" dt="2022-07-25T00:35:38.094" v="40"/>
          <pc:sldLayoutMkLst>
            <pc:docMk/>
            <pc:sldMasterMk cId="1838453058" sldId="2147483660"/>
            <pc:sldLayoutMk cId="674720684" sldId="2147483668"/>
          </pc:sldLayoutMkLst>
        </pc:sldLayoutChg>
        <pc:sldLayoutChg chg="add mod replId">
          <pc:chgData name="Guest User" userId="" providerId="Windows Live" clId="Web-{14AD18F7-7408-4692-8376-38452983E53E}" dt="2022-07-25T00:35:38.094" v="40"/>
          <pc:sldLayoutMkLst>
            <pc:docMk/>
            <pc:sldMasterMk cId="1838453058" sldId="2147483660"/>
            <pc:sldLayoutMk cId="830126839" sldId="2147483669"/>
          </pc:sldLayoutMkLst>
        </pc:sldLayoutChg>
        <pc:sldLayoutChg chg="add mod replId">
          <pc:chgData name="Guest User" userId="" providerId="Windows Live" clId="Web-{14AD18F7-7408-4692-8376-38452983E53E}" dt="2022-07-25T00:35:38.094" v="40"/>
          <pc:sldLayoutMkLst>
            <pc:docMk/>
            <pc:sldMasterMk cId="1838453058" sldId="2147483660"/>
            <pc:sldLayoutMk cId="2644343918" sldId="2147483670"/>
          </pc:sldLayoutMkLst>
        </pc:sldLayoutChg>
        <pc:sldLayoutChg chg="add mod replId">
          <pc:chgData name="Guest User" userId="" providerId="Windows Live" clId="Web-{14AD18F7-7408-4692-8376-38452983E53E}" dt="2022-07-25T00:35:38.094" v="40"/>
          <pc:sldLayoutMkLst>
            <pc:docMk/>
            <pc:sldMasterMk cId="1838453058" sldId="2147483660"/>
            <pc:sldLayoutMk cId="2414523618" sldId="2147483671"/>
          </pc:sldLayoutMkLst>
        </pc:sldLayoutChg>
      </pc:sldMasterChg>
    </pc:docChg>
  </pc:docChgLst>
  <pc:docChgLst>
    <pc:chgData name="Shuo Wang" userId="f757c42275321a87" providerId="Windows Live" clId="Web-{E31ACD88-13DD-447D-8B81-216C8FE4F7B2}"/>
    <pc:docChg chg="addSld delSld modSld sldOrd">
      <pc:chgData name="Shuo Wang" userId="f757c42275321a87" providerId="Windows Live" clId="Web-{E31ACD88-13DD-447D-8B81-216C8FE4F7B2}" dt="2022-07-31T20:44:47.512" v="1722"/>
      <pc:docMkLst>
        <pc:docMk/>
      </pc:docMkLst>
      <pc:sldChg chg="addSp modSp">
        <pc:chgData name="Shuo Wang" userId="f757c42275321a87" providerId="Windows Live" clId="Web-{E31ACD88-13DD-447D-8B81-216C8FE4F7B2}" dt="2022-07-29T01:24:59.423" v="119" actId="1076"/>
        <pc:sldMkLst>
          <pc:docMk/>
          <pc:sldMk cId="3649542809" sldId="259"/>
        </pc:sldMkLst>
        <pc:spChg chg="add mod">
          <ac:chgData name="Shuo Wang" userId="f757c42275321a87" providerId="Windows Live" clId="Web-{E31ACD88-13DD-447D-8B81-216C8FE4F7B2}" dt="2022-07-29T01:24:59.423" v="119" actId="1076"/>
          <ac:spMkLst>
            <pc:docMk/>
            <pc:sldMk cId="3649542809" sldId="259"/>
            <ac:spMk id="7" creationId="{02B5DB8D-C5BB-EE70-8CDE-6DA30B3ED558}"/>
          </ac:spMkLst>
        </pc:spChg>
        <pc:picChg chg="mod">
          <ac:chgData name="Shuo Wang" userId="f757c42275321a87" providerId="Windows Live" clId="Web-{E31ACD88-13DD-447D-8B81-216C8FE4F7B2}" dt="2022-07-29T01:23:04.108" v="76" actId="1076"/>
          <ac:picMkLst>
            <pc:docMk/>
            <pc:sldMk cId="3649542809" sldId="259"/>
            <ac:picMk id="4" creationId="{010BA7D3-1E7F-C19B-AA40-18CB8DD2F7CE}"/>
          </ac:picMkLst>
        </pc:picChg>
        <pc:picChg chg="add mod">
          <ac:chgData name="Shuo Wang" userId="f757c42275321a87" providerId="Windows Live" clId="Web-{E31ACD88-13DD-447D-8B81-216C8FE4F7B2}" dt="2022-07-29T01:23:10.170" v="78" actId="1076"/>
          <ac:picMkLst>
            <pc:docMk/>
            <pc:sldMk cId="3649542809" sldId="259"/>
            <ac:picMk id="6" creationId="{BE44CDE5-E3E7-22CE-D67B-A780D5D02C30}"/>
          </ac:picMkLst>
        </pc:picChg>
      </pc:sldChg>
      <pc:sldChg chg="modNotes">
        <pc:chgData name="Shuo Wang" userId="f757c42275321a87" providerId="Windows Live" clId="Web-{E31ACD88-13DD-447D-8B81-216C8FE4F7B2}" dt="2022-07-31T20:44:47.512" v="1722"/>
        <pc:sldMkLst>
          <pc:docMk/>
          <pc:sldMk cId="1879144486" sldId="264"/>
        </pc:sldMkLst>
      </pc:sldChg>
      <pc:sldChg chg="modNotes">
        <pc:chgData name="Shuo Wang" userId="f757c42275321a87" providerId="Windows Live" clId="Web-{E31ACD88-13DD-447D-8B81-216C8FE4F7B2}" dt="2022-07-31T20:44:36.824" v="1720"/>
        <pc:sldMkLst>
          <pc:docMk/>
          <pc:sldMk cId="4134488280" sldId="265"/>
        </pc:sldMkLst>
      </pc:sldChg>
      <pc:sldChg chg="addSp delSp modSp add del ord replId">
        <pc:chgData name="Shuo Wang" userId="f757c42275321a87" providerId="Windows Live" clId="Web-{E31ACD88-13DD-447D-8B81-216C8FE4F7B2}" dt="2022-07-29T01:18:35.398" v="50"/>
        <pc:sldMkLst>
          <pc:docMk/>
          <pc:sldMk cId="1262754435" sldId="267"/>
        </pc:sldMkLst>
        <pc:spChg chg="mod">
          <ac:chgData name="Shuo Wang" userId="f757c42275321a87" providerId="Windows Live" clId="Web-{E31ACD88-13DD-447D-8B81-216C8FE4F7B2}" dt="2022-07-29T01:17:39.084" v="36" actId="20577"/>
          <ac:spMkLst>
            <pc:docMk/>
            <pc:sldMk cId="1262754435" sldId="267"/>
            <ac:spMk id="2" creationId="{A63DDBAD-8901-9741-18D5-08FFAE799D74}"/>
          </ac:spMkLst>
        </pc:spChg>
        <pc:spChg chg="mod">
          <ac:chgData name="Shuo Wang" userId="f757c42275321a87" providerId="Windows Live" clId="Web-{E31ACD88-13DD-447D-8B81-216C8FE4F7B2}" dt="2022-07-29T01:13:08.234" v="6" actId="20577"/>
          <ac:spMkLst>
            <pc:docMk/>
            <pc:sldMk cId="1262754435" sldId="267"/>
            <ac:spMk id="3" creationId="{A493F34B-7A73-D315-9447-A4C92631F081}"/>
          </ac:spMkLst>
        </pc:spChg>
        <pc:spChg chg="add del mod">
          <ac:chgData name="Shuo Wang" userId="f757c42275321a87" providerId="Windows Live" clId="Web-{E31ACD88-13DD-447D-8B81-216C8FE4F7B2}" dt="2022-07-29T01:17:56.147" v="42"/>
          <ac:spMkLst>
            <pc:docMk/>
            <pc:sldMk cId="1262754435" sldId="267"/>
            <ac:spMk id="6" creationId="{963E84AC-754D-60E5-6A1F-2013E64CBFE6}"/>
          </ac:spMkLst>
        </pc:spChg>
        <pc:picChg chg="add del mod">
          <ac:chgData name="Shuo Wang" userId="f757c42275321a87" providerId="Windows Live" clId="Web-{E31ACD88-13DD-447D-8B81-216C8FE4F7B2}" dt="2022-07-29T01:17:43.819" v="37"/>
          <ac:picMkLst>
            <pc:docMk/>
            <pc:sldMk cId="1262754435" sldId="267"/>
            <ac:picMk id="4" creationId="{F7427DE9-7697-6642-2B8F-654CDF1C7262}"/>
          </ac:picMkLst>
        </pc:picChg>
        <pc:picChg chg="add mod">
          <ac:chgData name="Shuo Wang" userId="f757c42275321a87" providerId="Windows Live" clId="Web-{E31ACD88-13DD-447D-8B81-216C8FE4F7B2}" dt="2022-07-29T01:17:45.366" v="38" actId="1076"/>
          <ac:picMkLst>
            <pc:docMk/>
            <pc:sldMk cId="1262754435" sldId="267"/>
            <ac:picMk id="5" creationId="{89965B3E-4046-D6A9-07F0-24C9FF306809}"/>
          </ac:picMkLst>
        </pc:picChg>
      </pc:sldChg>
      <pc:sldChg chg="addSp delSp modSp add del replId">
        <pc:chgData name="Shuo Wang" userId="f757c42275321a87" providerId="Windows Live" clId="Web-{E31ACD88-13DD-447D-8B81-216C8FE4F7B2}" dt="2022-07-29T01:31:46.966" v="125"/>
        <pc:sldMkLst>
          <pc:docMk/>
          <pc:sldMk cId="2224868559" sldId="268"/>
        </pc:sldMkLst>
        <pc:spChg chg="mod">
          <ac:chgData name="Shuo Wang" userId="f757c42275321a87" providerId="Windows Live" clId="Web-{E31ACD88-13DD-447D-8B81-216C8FE4F7B2}" dt="2022-07-29T01:18:44.195" v="51" actId="20577"/>
          <ac:spMkLst>
            <pc:docMk/>
            <pc:sldMk cId="2224868559" sldId="268"/>
            <ac:spMk id="2" creationId="{A63DDBAD-8901-9741-18D5-08FFAE799D74}"/>
          </ac:spMkLst>
        </pc:spChg>
        <pc:spChg chg="mod">
          <ac:chgData name="Shuo Wang" userId="f757c42275321a87" providerId="Windows Live" clId="Web-{E31ACD88-13DD-447D-8B81-216C8FE4F7B2}" dt="2022-07-29T01:20:16.635" v="67" actId="20577"/>
          <ac:spMkLst>
            <pc:docMk/>
            <pc:sldMk cId="2224868559" sldId="268"/>
            <ac:spMk id="3" creationId="{A493F34B-7A73-D315-9447-A4C92631F081}"/>
          </ac:spMkLst>
        </pc:spChg>
        <pc:graphicFrameChg chg="add del mod">
          <ac:chgData name="Shuo Wang" userId="f757c42275321a87" providerId="Windows Live" clId="Web-{E31ACD88-13DD-447D-8B81-216C8FE4F7B2}" dt="2022-07-29T01:20:21.416" v="69"/>
          <ac:graphicFrameMkLst>
            <pc:docMk/>
            <pc:sldMk cId="2224868559" sldId="268"/>
            <ac:graphicFrameMk id="7" creationId="{DEFAC862-C550-8D13-207C-62A763CCB8BF}"/>
          </ac:graphicFrameMkLst>
        </pc:graphicFrameChg>
        <pc:graphicFrameChg chg="add del mod">
          <ac:chgData name="Shuo Wang" userId="f757c42275321a87" providerId="Windows Live" clId="Web-{E31ACD88-13DD-447D-8B81-216C8FE4F7B2}" dt="2022-07-29T01:20:37.073" v="71"/>
          <ac:graphicFrameMkLst>
            <pc:docMk/>
            <pc:sldMk cId="2224868559" sldId="268"/>
            <ac:graphicFrameMk id="9" creationId="{CA957A75-C1D2-D5A7-3BF3-EF512A753B77}"/>
          </ac:graphicFrameMkLst>
        </pc:graphicFrameChg>
        <pc:graphicFrameChg chg="add del mod">
          <ac:chgData name="Shuo Wang" userId="f757c42275321a87" providerId="Windows Live" clId="Web-{E31ACD88-13DD-447D-8B81-216C8FE4F7B2}" dt="2022-07-29T01:20:44.214" v="73"/>
          <ac:graphicFrameMkLst>
            <pc:docMk/>
            <pc:sldMk cId="2224868559" sldId="268"/>
            <ac:graphicFrameMk id="11" creationId="{6FFF0E47-C56F-902F-840C-096D4F85F8B2}"/>
          </ac:graphicFrameMkLst>
        </pc:graphicFrameChg>
        <pc:picChg chg="mod">
          <ac:chgData name="Shuo Wang" userId="f757c42275321a87" providerId="Windows Live" clId="Web-{E31ACD88-13DD-447D-8B81-216C8FE4F7B2}" dt="2022-07-29T01:18:53.148" v="53" actId="1076"/>
          <ac:picMkLst>
            <pc:docMk/>
            <pc:sldMk cId="2224868559" sldId="268"/>
            <ac:picMk id="4" creationId="{F7427DE9-7697-6642-2B8F-654CDF1C7262}"/>
          </ac:picMkLst>
        </pc:picChg>
        <pc:picChg chg="del">
          <ac:chgData name="Shuo Wang" userId="f757c42275321a87" providerId="Windows Live" clId="Web-{E31ACD88-13DD-447D-8B81-216C8FE4F7B2}" dt="2022-07-29T01:18:51.680" v="52"/>
          <ac:picMkLst>
            <pc:docMk/>
            <pc:sldMk cId="2224868559" sldId="268"/>
            <ac:picMk id="5" creationId="{89965B3E-4046-D6A9-07F0-24C9FF306809}"/>
          </ac:picMkLst>
        </pc:picChg>
      </pc:sldChg>
      <pc:sldChg chg="addSp modSp add ord replId">
        <pc:chgData name="Shuo Wang" userId="f757c42275321a87" providerId="Windows Live" clId="Web-{E31ACD88-13DD-447D-8B81-216C8FE4F7B2}" dt="2022-07-29T01:27:19.114" v="124" actId="1076"/>
        <pc:sldMkLst>
          <pc:docMk/>
          <pc:sldMk cId="17306418" sldId="269"/>
        </pc:sldMkLst>
        <pc:spChg chg="mod">
          <ac:chgData name="Shuo Wang" userId="f757c42275321a87" providerId="Windows Live" clId="Web-{E31ACD88-13DD-447D-8B81-216C8FE4F7B2}" dt="2022-07-29T01:27:10.833" v="121" actId="20577"/>
          <ac:spMkLst>
            <pc:docMk/>
            <pc:sldMk cId="17306418" sldId="269"/>
            <ac:spMk id="2" creationId="{A63DDBAD-8901-9741-18D5-08FFAE799D74}"/>
          </ac:spMkLst>
        </pc:spChg>
        <pc:spChg chg="mod">
          <ac:chgData name="Shuo Wang" userId="f757c42275321a87" providerId="Windows Live" clId="Web-{E31ACD88-13DD-447D-8B81-216C8FE4F7B2}" dt="2022-07-29T01:27:09.301" v="120" actId="20577"/>
          <ac:spMkLst>
            <pc:docMk/>
            <pc:sldMk cId="17306418" sldId="269"/>
            <ac:spMk id="3" creationId="{A493F34B-7A73-D315-9447-A4C92631F081}"/>
          </ac:spMkLst>
        </pc:spChg>
        <pc:picChg chg="add mod">
          <ac:chgData name="Shuo Wang" userId="f757c42275321a87" providerId="Windows Live" clId="Web-{E31ACD88-13DD-447D-8B81-216C8FE4F7B2}" dt="2022-07-29T01:27:19.114" v="124" actId="1076"/>
          <ac:picMkLst>
            <pc:docMk/>
            <pc:sldMk cId="17306418" sldId="269"/>
            <ac:picMk id="5" creationId="{598A797D-66E1-F0B6-B475-009B20CFAA89}"/>
          </ac:picMkLst>
        </pc:picChg>
      </pc:sldChg>
      <pc:sldChg chg="addSp delSp modSp add ord replId modNotes">
        <pc:chgData name="Shuo Wang" userId="f757c42275321a87" providerId="Windows Live" clId="Web-{E31ACD88-13DD-447D-8B81-216C8FE4F7B2}" dt="2022-07-30T22:02:01.436" v="1033"/>
        <pc:sldMkLst>
          <pc:docMk/>
          <pc:sldMk cId="88165575" sldId="270"/>
        </pc:sldMkLst>
        <pc:spChg chg="mod">
          <ac:chgData name="Shuo Wang" userId="f757c42275321a87" providerId="Windows Live" clId="Web-{E31ACD88-13DD-447D-8B81-216C8FE4F7B2}" dt="2022-07-30T16:43:31.260" v="160" actId="20577"/>
          <ac:spMkLst>
            <pc:docMk/>
            <pc:sldMk cId="88165575" sldId="270"/>
            <ac:spMk id="2" creationId="{5E835B01-2D2E-CC9A-C188-F5C06CB46D29}"/>
          </ac:spMkLst>
        </pc:spChg>
        <pc:spChg chg="add del mod">
          <ac:chgData name="Shuo Wang" userId="f757c42275321a87" providerId="Windows Live" clId="Web-{E31ACD88-13DD-447D-8B81-216C8FE4F7B2}" dt="2022-07-30T21:35:53.667" v="283"/>
          <ac:spMkLst>
            <pc:docMk/>
            <pc:sldMk cId="88165575" sldId="270"/>
            <ac:spMk id="3" creationId="{79CA33FC-8F75-79E7-1C3D-51F008CEF5D1}"/>
          </ac:spMkLst>
        </pc:spChg>
        <pc:spChg chg="add del mod">
          <ac:chgData name="Shuo Wang" userId="f757c42275321a87" providerId="Windows Live" clId="Web-{E31ACD88-13DD-447D-8B81-216C8FE4F7B2}" dt="2022-07-30T16:43:36.869" v="162"/>
          <ac:spMkLst>
            <pc:docMk/>
            <pc:sldMk cId="88165575" sldId="270"/>
            <ac:spMk id="12" creationId="{BE79F03D-798A-C292-DD88-2DC9CCCBE839}"/>
          </ac:spMkLst>
        </pc:spChg>
        <pc:spChg chg="add del mod">
          <ac:chgData name="Shuo Wang" userId="f757c42275321a87" providerId="Windows Live" clId="Web-{E31ACD88-13DD-447D-8B81-216C8FE4F7B2}" dt="2022-07-30T16:44:16.777" v="166"/>
          <ac:spMkLst>
            <pc:docMk/>
            <pc:sldMk cId="88165575" sldId="270"/>
            <ac:spMk id="91" creationId="{FA07E52F-8278-8EBD-670F-D1C9C3055E5F}"/>
          </ac:spMkLst>
        </pc:spChg>
        <pc:graphicFrameChg chg="add del mod">
          <ac:chgData name="Shuo Wang" userId="f757c42275321a87" providerId="Windows Live" clId="Web-{E31ACD88-13DD-447D-8B81-216C8FE4F7B2}" dt="2022-07-30T16:43:44.385" v="165"/>
          <ac:graphicFrameMkLst>
            <pc:docMk/>
            <pc:sldMk cId="88165575" sldId="270"/>
            <ac:graphicFrameMk id="6" creationId="{C9FF9474-2ED7-C483-66A8-E94B3EEA1A68}"/>
          </ac:graphicFrameMkLst>
        </pc:graphicFrameChg>
        <pc:picChg chg="add mod ord">
          <ac:chgData name="Shuo Wang" userId="f757c42275321a87" providerId="Windows Live" clId="Web-{E31ACD88-13DD-447D-8B81-216C8FE4F7B2}" dt="2022-07-30T16:45:17.967" v="179" actId="1076"/>
          <ac:picMkLst>
            <pc:docMk/>
            <pc:sldMk cId="88165575" sldId="270"/>
            <ac:picMk id="92" creationId="{9D3316E8-3A21-5A53-837D-E844199EEB05}"/>
          </ac:picMkLst>
        </pc:picChg>
        <pc:picChg chg="add del mod">
          <ac:chgData name="Shuo Wang" userId="f757c42275321a87" providerId="Windows Live" clId="Web-{E31ACD88-13DD-447D-8B81-216C8FE4F7B2}" dt="2022-07-30T16:44:32.012" v="170"/>
          <ac:picMkLst>
            <pc:docMk/>
            <pc:sldMk cId="88165575" sldId="270"/>
            <ac:picMk id="93" creationId="{71D0C3A1-336C-4AA7-8EA4-D615D58CD83F}"/>
          </ac:picMkLst>
        </pc:picChg>
        <pc:picChg chg="add mod">
          <ac:chgData name="Shuo Wang" userId="f757c42275321a87" providerId="Windows Live" clId="Web-{E31ACD88-13DD-447D-8B81-216C8FE4F7B2}" dt="2022-07-30T16:45:40.374" v="182" actId="14100"/>
          <ac:picMkLst>
            <pc:docMk/>
            <pc:sldMk cId="88165575" sldId="270"/>
            <ac:picMk id="94" creationId="{E2CD0848-3DF7-5375-D9B1-1075A4118936}"/>
          </ac:picMkLst>
        </pc:picChg>
        <pc:cxnChg chg="add mod">
          <ac:chgData name="Shuo Wang" userId="f757c42275321a87" providerId="Windows Live" clId="Web-{E31ACD88-13DD-447D-8B81-216C8FE4F7B2}" dt="2022-07-30T16:46:49.689" v="190"/>
          <ac:cxnSpMkLst>
            <pc:docMk/>
            <pc:sldMk cId="88165575" sldId="270"/>
            <ac:cxnSpMk id="95" creationId="{8F9F2622-ECC7-A675-77AF-FEB4842FB199}"/>
          </ac:cxnSpMkLst>
        </pc:cxnChg>
      </pc:sldChg>
      <pc:sldChg chg="addSp delSp modSp modNotes">
        <pc:chgData name="Shuo Wang" userId="f757c42275321a87" providerId="Windows Live" clId="Web-{E31ACD88-13DD-447D-8B81-216C8FE4F7B2}" dt="2022-07-31T20:44:28.324" v="1717"/>
        <pc:sldMkLst>
          <pc:docMk/>
          <pc:sldMk cId="945948060" sldId="273"/>
        </pc:sldMkLst>
        <pc:graphicFrameChg chg="mod modGraphic">
          <ac:chgData name="Shuo Wang" userId="f757c42275321a87" providerId="Windows Live" clId="Web-{E31ACD88-13DD-447D-8B81-216C8FE4F7B2}" dt="2022-07-31T19:50:37.232" v="1707"/>
          <ac:graphicFrameMkLst>
            <pc:docMk/>
            <pc:sldMk cId="945948060" sldId="273"/>
            <ac:graphicFrameMk id="4" creationId="{86A4DFE2-6C5E-6B82-CEF2-B7DB2B06D741}"/>
          </ac:graphicFrameMkLst>
        </pc:graphicFrameChg>
        <pc:graphicFrameChg chg="mod modGraphic">
          <ac:chgData name="Shuo Wang" userId="f757c42275321a87" providerId="Windows Live" clId="Web-{E31ACD88-13DD-447D-8B81-216C8FE4F7B2}" dt="2022-07-31T19:50:33.029" v="1705"/>
          <ac:graphicFrameMkLst>
            <pc:docMk/>
            <pc:sldMk cId="945948060" sldId="273"/>
            <ac:graphicFrameMk id="5" creationId="{9FDE6F73-28CF-FD1E-99C6-9D158B1D3D3E}"/>
          </ac:graphicFrameMkLst>
        </pc:graphicFrameChg>
        <pc:graphicFrameChg chg="mod modGraphic">
          <ac:chgData name="Shuo Wang" userId="f757c42275321a87" providerId="Windows Live" clId="Web-{E31ACD88-13DD-447D-8B81-216C8FE4F7B2}" dt="2022-07-31T19:48:06.283" v="1701"/>
          <ac:graphicFrameMkLst>
            <pc:docMk/>
            <pc:sldMk cId="945948060" sldId="273"/>
            <ac:graphicFrameMk id="7" creationId="{4A622512-4697-D489-42A2-8DCA22DA83D7}"/>
          </ac:graphicFrameMkLst>
        </pc:graphicFrameChg>
        <pc:cxnChg chg="add del mod">
          <ac:chgData name="Shuo Wang" userId="f757c42275321a87" providerId="Windows Live" clId="Web-{E31ACD88-13DD-447D-8B81-216C8FE4F7B2}" dt="2022-07-30T22:32:02.876" v="1393"/>
          <ac:cxnSpMkLst>
            <pc:docMk/>
            <pc:sldMk cId="945948060" sldId="273"/>
            <ac:cxnSpMk id="14" creationId="{F395470D-C111-AB83-4E0B-8FAEC69389F3}"/>
          </ac:cxnSpMkLst>
        </pc:cxnChg>
      </pc:sldChg>
    </pc:docChg>
  </pc:docChgLst>
  <pc:docChgLst>
    <pc:chgData name="Emily Zhou" userId="1cba11b061b9354b" providerId="LiveId" clId="{4B9808CE-BA51-4F9E-AE6B-005720D30EA2}"/>
    <pc:docChg chg="undo redo custSel addSld delSld modSld">
      <pc:chgData name="Emily Zhou" userId="1cba11b061b9354b" providerId="LiveId" clId="{4B9808CE-BA51-4F9E-AE6B-005720D30EA2}" dt="2022-07-30T22:35:33.340" v="9093" actId="20577"/>
      <pc:docMkLst>
        <pc:docMk/>
      </pc:docMkLst>
      <pc:sldChg chg="modSp mod">
        <pc:chgData name="Emily Zhou" userId="1cba11b061b9354b" providerId="LiveId" clId="{4B9808CE-BA51-4F9E-AE6B-005720D30EA2}" dt="2022-07-16T21:36:47.093" v="18" actId="5793"/>
        <pc:sldMkLst>
          <pc:docMk/>
          <pc:sldMk cId="1037379881" sldId="256"/>
        </pc:sldMkLst>
        <pc:spChg chg="mod">
          <ac:chgData name="Emily Zhou" userId="1cba11b061b9354b" providerId="LiveId" clId="{4B9808CE-BA51-4F9E-AE6B-005720D30EA2}" dt="2022-07-16T21:36:47.093" v="18" actId="5793"/>
          <ac:spMkLst>
            <pc:docMk/>
            <pc:sldMk cId="1037379881" sldId="256"/>
            <ac:spMk id="2" creationId="{957F36C0-8D4A-185D-E5ED-D92A5D7517FF}"/>
          </ac:spMkLst>
        </pc:spChg>
      </pc:sldChg>
      <pc:sldChg chg="modSp mod">
        <pc:chgData name="Emily Zhou" userId="1cba11b061b9354b" providerId="LiveId" clId="{4B9808CE-BA51-4F9E-AE6B-005720D30EA2}" dt="2022-07-28T01:49:03.888" v="1833" actId="20577"/>
        <pc:sldMkLst>
          <pc:docMk/>
          <pc:sldMk cId="3867624465" sldId="257"/>
        </pc:sldMkLst>
        <pc:spChg chg="mod">
          <ac:chgData name="Emily Zhou" userId="1cba11b061b9354b" providerId="LiveId" clId="{4B9808CE-BA51-4F9E-AE6B-005720D30EA2}" dt="2022-07-28T01:49:03.888" v="1833" actId="20577"/>
          <ac:spMkLst>
            <pc:docMk/>
            <pc:sldMk cId="3867624465" sldId="257"/>
            <ac:spMk id="3" creationId="{1C82AD53-D666-DDEB-0C4B-43BB3F5FA7EC}"/>
          </ac:spMkLst>
        </pc:spChg>
      </pc:sldChg>
      <pc:sldChg chg="modSp">
        <pc:chgData name="Emily Zhou" userId="1cba11b061b9354b" providerId="LiveId" clId="{4B9808CE-BA51-4F9E-AE6B-005720D30EA2}" dt="2022-07-28T01:07:33.922" v="145"/>
        <pc:sldMkLst>
          <pc:docMk/>
          <pc:sldMk cId="406637440" sldId="258"/>
        </pc:sldMkLst>
        <pc:graphicFrameChg chg="mod">
          <ac:chgData name="Emily Zhou" userId="1cba11b061b9354b" providerId="LiveId" clId="{4B9808CE-BA51-4F9E-AE6B-005720D30EA2}" dt="2022-07-28T01:07:33.922" v="145"/>
          <ac:graphicFrameMkLst>
            <pc:docMk/>
            <pc:sldMk cId="406637440" sldId="258"/>
            <ac:graphicFrameMk id="12" creationId="{587DD946-88DF-F539-87BE-1E3B017C0379}"/>
          </ac:graphicFrameMkLst>
        </pc:graphicFrameChg>
      </pc:sldChg>
      <pc:sldChg chg="addSp delSp modSp mod modNotesTx">
        <pc:chgData name="Emily Zhou" userId="1cba11b061b9354b" providerId="LiveId" clId="{4B9808CE-BA51-4F9E-AE6B-005720D30EA2}" dt="2022-07-30T22:08:35.484" v="8500" actId="20577"/>
        <pc:sldMkLst>
          <pc:docMk/>
          <pc:sldMk cId="3649542809" sldId="259"/>
        </pc:sldMkLst>
        <pc:spChg chg="add del mod">
          <ac:chgData name="Emily Zhou" userId="1cba11b061b9354b" providerId="LiveId" clId="{4B9808CE-BA51-4F9E-AE6B-005720D30EA2}" dt="2022-07-30T21:51:10.704" v="6729" actId="478"/>
          <ac:spMkLst>
            <pc:docMk/>
            <pc:sldMk cId="3649542809" sldId="259"/>
            <ac:spMk id="5" creationId="{EAB39AC2-61F8-C6A7-63D7-7EE4E1147562}"/>
          </ac:spMkLst>
        </pc:spChg>
        <pc:spChg chg="add del mod">
          <ac:chgData name="Emily Zhou" userId="1cba11b061b9354b" providerId="LiveId" clId="{4B9808CE-BA51-4F9E-AE6B-005720D30EA2}" dt="2022-07-30T21:51:08.572" v="6728" actId="1076"/>
          <ac:spMkLst>
            <pc:docMk/>
            <pc:sldMk cId="3649542809" sldId="259"/>
            <ac:spMk id="12" creationId="{6A5CEC8E-77AC-B4ED-4A30-8A89D6FE32DF}"/>
          </ac:spMkLst>
        </pc:spChg>
        <pc:picChg chg="mod ord">
          <ac:chgData name="Emily Zhou" userId="1cba11b061b9354b" providerId="LiveId" clId="{4B9808CE-BA51-4F9E-AE6B-005720D30EA2}" dt="2022-07-30T21:51:14.804" v="6730" actId="1076"/>
          <ac:picMkLst>
            <pc:docMk/>
            <pc:sldMk cId="3649542809" sldId="259"/>
            <ac:picMk id="4" creationId="{010BA7D3-1E7F-C19B-AA40-18CB8DD2F7CE}"/>
          </ac:picMkLst>
        </pc:picChg>
      </pc:sldChg>
      <pc:sldChg chg="modSp mod modAnim">
        <pc:chgData name="Emily Zhou" userId="1cba11b061b9354b" providerId="LiveId" clId="{4B9808CE-BA51-4F9E-AE6B-005720D30EA2}" dt="2022-07-30T21:33:22.244" v="3437"/>
        <pc:sldMkLst>
          <pc:docMk/>
          <pc:sldMk cId="356878317" sldId="260"/>
        </pc:sldMkLst>
        <pc:spChg chg="mod">
          <ac:chgData name="Emily Zhou" userId="1cba11b061b9354b" providerId="LiveId" clId="{4B9808CE-BA51-4F9E-AE6B-005720D30EA2}" dt="2022-07-30T20:27:07.805" v="1999" actId="404"/>
          <ac:spMkLst>
            <pc:docMk/>
            <pc:sldMk cId="356878317" sldId="260"/>
            <ac:spMk id="3" creationId="{1D8118C4-21D5-4772-3602-614A82BCA91D}"/>
          </ac:spMkLst>
        </pc:spChg>
      </pc:sldChg>
      <pc:sldChg chg="modSp mod">
        <pc:chgData name="Emily Zhou" userId="1cba11b061b9354b" providerId="LiveId" clId="{4B9808CE-BA51-4F9E-AE6B-005720D30EA2}" dt="2022-07-28T01:02:46.125" v="76" actId="20577"/>
        <pc:sldMkLst>
          <pc:docMk/>
          <pc:sldMk cId="3020948777" sldId="261"/>
        </pc:sldMkLst>
        <pc:spChg chg="mod">
          <ac:chgData name="Emily Zhou" userId="1cba11b061b9354b" providerId="LiveId" clId="{4B9808CE-BA51-4F9E-AE6B-005720D30EA2}" dt="2022-07-28T01:02:46.125" v="76" actId="20577"/>
          <ac:spMkLst>
            <pc:docMk/>
            <pc:sldMk cId="3020948777" sldId="261"/>
            <ac:spMk id="3" creationId="{A493F34B-7A73-D315-9447-A4C92631F081}"/>
          </ac:spMkLst>
        </pc:spChg>
      </pc:sldChg>
      <pc:sldChg chg="modNotesTx">
        <pc:chgData name="Emily Zhou" userId="1cba11b061b9354b" providerId="LiveId" clId="{4B9808CE-BA51-4F9E-AE6B-005720D30EA2}" dt="2022-07-30T22:35:33.340" v="9093" actId="20577"/>
        <pc:sldMkLst>
          <pc:docMk/>
          <pc:sldMk cId="3839154024" sldId="263"/>
        </pc:sldMkLst>
      </pc:sldChg>
      <pc:sldChg chg="addSp delSp modSp mod modAnim chgLayout">
        <pc:chgData name="Emily Zhou" userId="1cba11b061b9354b" providerId="LiveId" clId="{4B9808CE-BA51-4F9E-AE6B-005720D30EA2}" dt="2022-07-30T21:32:56.016" v="3436" actId="1036"/>
        <pc:sldMkLst>
          <pc:docMk/>
          <pc:sldMk cId="1879144486" sldId="264"/>
        </pc:sldMkLst>
        <pc:spChg chg="mod ord">
          <ac:chgData name="Emily Zhou" userId="1cba11b061b9354b" providerId="LiveId" clId="{4B9808CE-BA51-4F9E-AE6B-005720D30EA2}" dt="2022-07-28T01:16:36.385" v="314" actId="20577"/>
          <ac:spMkLst>
            <pc:docMk/>
            <pc:sldMk cId="1879144486" sldId="264"/>
            <ac:spMk id="2" creationId="{5E835B01-2D2E-CC9A-C188-F5C06CB46D29}"/>
          </ac:spMkLst>
        </pc:spChg>
        <pc:spChg chg="add del mod ord">
          <ac:chgData name="Emily Zhou" userId="1cba11b061b9354b" providerId="LiveId" clId="{4B9808CE-BA51-4F9E-AE6B-005720D30EA2}" dt="2022-07-28T01:15:28.042" v="268" actId="1032"/>
          <ac:spMkLst>
            <pc:docMk/>
            <pc:sldMk cId="1879144486" sldId="264"/>
            <ac:spMk id="3" creationId="{C73A49CA-3893-6686-8669-02335681A69A}"/>
          </ac:spMkLst>
        </pc:spChg>
        <pc:spChg chg="mod topLvl">
          <ac:chgData name="Emily Zhou" userId="1cba11b061b9354b" providerId="LiveId" clId="{4B9808CE-BA51-4F9E-AE6B-005720D30EA2}" dt="2022-07-30T20:31:03.874" v="2018" actId="165"/>
          <ac:spMkLst>
            <pc:docMk/>
            <pc:sldMk cId="1879144486" sldId="264"/>
            <ac:spMk id="8" creationId="{A4C1404D-759A-391B-9AE0-87689DFF529A}"/>
          </ac:spMkLst>
        </pc:spChg>
        <pc:spChg chg="mod topLvl">
          <ac:chgData name="Emily Zhou" userId="1cba11b061b9354b" providerId="LiveId" clId="{4B9808CE-BA51-4F9E-AE6B-005720D30EA2}" dt="2022-07-30T20:31:03.874" v="2018" actId="165"/>
          <ac:spMkLst>
            <pc:docMk/>
            <pc:sldMk cId="1879144486" sldId="264"/>
            <ac:spMk id="9" creationId="{CD722A99-ED12-1FD1-5AE3-3944DD8DB133}"/>
          </ac:spMkLst>
        </pc:spChg>
        <pc:spChg chg="mod topLvl">
          <ac:chgData name="Emily Zhou" userId="1cba11b061b9354b" providerId="LiveId" clId="{4B9808CE-BA51-4F9E-AE6B-005720D30EA2}" dt="2022-07-30T20:31:03.874" v="2018" actId="165"/>
          <ac:spMkLst>
            <pc:docMk/>
            <pc:sldMk cId="1879144486" sldId="264"/>
            <ac:spMk id="10" creationId="{201904A0-0702-7EED-C602-77E2A3BE4F7E}"/>
          </ac:spMkLst>
        </pc:spChg>
        <pc:spChg chg="mod topLvl">
          <ac:chgData name="Emily Zhou" userId="1cba11b061b9354b" providerId="LiveId" clId="{4B9808CE-BA51-4F9E-AE6B-005720D30EA2}" dt="2022-07-30T20:31:03.874" v="2018" actId="165"/>
          <ac:spMkLst>
            <pc:docMk/>
            <pc:sldMk cId="1879144486" sldId="264"/>
            <ac:spMk id="11" creationId="{04C92569-73D6-C69C-CF0F-573A30D71B64}"/>
          </ac:spMkLst>
        </pc:spChg>
        <pc:spChg chg="mod topLvl">
          <ac:chgData name="Emily Zhou" userId="1cba11b061b9354b" providerId="LiveId" clId="{4B9808CE-BA51-4F9E-AE6B-005720D30EA2}" dt="2022-07-30T20:31:03.874" v="2018" actId="165"/>
          <ac:spMkLst>
            <pc:docMk/>
            <pc:sldMk cId="1879144486" sldId="264"/>
            <ac:spMk id="12" creationId="{B8657787-068E-BFE2-79C4-9232B14E976F}"/>
          </ac:spMkLst>
        </pc:spChg>
        <pc:spChg chg="mod topLvl">
          <ac:chgData name="Emily Zhou" userId="1cba11b061b9354b" providerId="LiveId" clId="{4B9808CE-BA51-4F9E-AE6B-005720D30EA2}" dt="2022-07-30T21:32:56.016" v="3436" actId="1036"/>
          <ac:spMkLst>
            <pc:docMk/>
            <pc:sldMk cId="1879144486" sldId="264"/>
            <ac:spMk id="13" creationId="{1B2E07FA-098F-5BF8-D096-C138983E0DAA}"/>
          </ac:spMkLst>
        </pc:spChg>
        <pc:grpChg chg="del mod">
          <ac:chgData name="Emily Zhou" userId="1cba11b061b9354b" providerId="LiveId" clId="{4B9808CE-BA51-4F9E-AE6B-005720D30EA2}" dt="2022-07-30T20:31:03.874" v="2018" actId="165"/>
          <ac:grpSpMkLst>
            <pc:docMk/>
            <pc:sldMk cId="1879144486" sldId="264"/>
            <ac:grpSpMk id="7" creationId="{464C4676-2396-AF55-BFA8-C7110B9701CB}"/>
          </ac:grpSpMkLst>
        </pc:grpChg>
        <pc:graphicFrameChg chg="add del mod modGraphic">
          <ac:chgData name="Emily Zhou" userId="1cba11b061b9354b" providerId="LiveId" clId="{4B9808CE-BA51-4F9E-AE6B-005720D30EA2}" dt="2022-07-28T01:15:35.154" v="270" actId="478"/>
          <ac:graphicFrameMkLst>
            <pc:docMk/>
            <pc:sldMk cId="1879144486" sldId="264"/>
            <ac:graphicFrameMk id="4" creationId="{36D4815D-2484-4EBD-0384-95BD62C7DE06}"/>
          </ac:graphicFrameMkLst>
        </pc:graphicFrameChg>
        <pc:graphicFrameChg chg="add del modGraphic">
          <ac:chgData name="Emily Zhou" userId="1cba11b061b9354b" providerId="LiveId" clId="{4B9808CE-BA51-4F9E-AE6B-005720D30EA2}" dt="2022-07-28T01:14:59.575" v="267" actId="1032"/>
          <ac:graphicFrameMkLst>
            <pc:docMk/>
            <pc:sldMk cId="1879144486" sldId="264"/>
            <ac:graphicFrameMk id="5" creationId="{122B7120-3A7D-2EDE-8E15-4EE2A1946952}"/>
          </ac:graphicFrameMkLst>
        </pc:graphicFrameChg>
        <pc:graphicFrameChg chg="add del mod modGraphic">
          <ac:chgData name="Emily Zhou" userId="1cba11b061b9354b" providerId="LiveId" clId="{4B9808CE-BA51-4F9E-AE6B-005720D30EA2}" dt="2022-07-30T20:30:50.031" v="2017" actId="18245"/>
          <ac:graphicFrameMkLst>
            <pc:docMk/>
            <pc:sldMk cId="1879144486" sldId="264"/>
            <ac:graphicFrameMk id="6" creationId="{C9FF9474-2ED7-C483-66A8-E94B3EEA1A68}"/>
          </ac:graphicFrameMkLst>
        </pc:graphicFrameChg>
      </pc:sldChg>
      <pc:sldChg chg="addSp delSp modSp new del mod modClrScheme chgLayout">
        <pc:chgData name="Emily Zhou" userId="1cba11b061b9354b" providerId="LiveId" clId="{4B9808CE-BA51-4F9E-AE6B-005720D30EA2}" dt="2022-07-28T01:28:57.818" v="1041" actId="47"/>
        <pc:sldMkLst>
          <pc:docMk/>
          <pc:sldMk cId="2977682561" sldId="265"/>
        </pc:sldMkLst>
        <pc:spChg chg="del mod">
          <ac:chgData name="Emily Zhou" userId="1cba11b061b9354b" providerId="LiveId" clId="{4B9808CE-BA51-4F9E-AE6B-005720D30EA2}" dt="2022-07-28T01:26:05.921" v="1009" actId="478"/>
          <ac:spMkLst>
            <pc:docMk/>
            <pc:sldMk cId="2977682561" sldId="265"/>
            <ac:spMk id="2" creationId="{B6D3A92E-7F93-591B-7637-9A92D3C62475}"/>
          </ac:spMkLst>
        </pc:spChg>
        <pc:spChg chg="del mod">
          <ac:chgData name="Emily Zhou" userId="1cba11b061b9354b" providerId="LiveId" clId="{4B9808CE-BA51-4F9E-AE6B-005720D30EA2}" dt="2022-07-28T01:26:20.690" v="1010" actId="1032"/>
          <ac:spMkLst>
            <pc:docMk/>
            <pc:sldMk cId="2977682561" sldId="265"/>
            <ac:spMk id="3" creationId="{717B4012-9DCE-828E-9576-631E7CD7E80E}"/>
          </ac:spMkLst>
        </pc:spChg>
        <pc:spChg chg="add del mod">
          <ac:chgData name="Emily Zhou" userId="1cba11b061b9354b" providerId="LiveId" clId="{4B9808CE-BA51-4F9E-AE6B-005720D30EA2}" dt="2022-07-28T01:27:13.361" v="1031" actId="700"/>
          <ac:spMkLst>
            <pc:docMk/>
            <pc:sldMk cId="2977682561" sldId="265"/>
            <ac:spMk id="5" creationId="{F6A2A3A9-B9A1-1DD7-B655-FFF1D9DCA90F}"/>
          </ac:spMkLst>
        </pc:spChg>
        <pc:spChg chg="add del mod">
          <ac:chgData name="Emily Zhou" userId="1cba11b061b9354b" providerId="LiveId" clId="{4B9808CE-BA51-4F9E-AE6B-005720D30EA2}" dt="2022-07-28T01:27:13.361" v="1031" actId="700"/>
          <ac:spMkLst>
            <pc:docMk/>
            <pc:sldMk cId="2977682561" sldId="265"/>
            <ac:spMk id="9" creationId="{9B97942C-D82D-BDB9-6C20-FA0C717C0DFC}"/>
          </ac:spMkLst>
        </pc:spChg>
        <pc:graphicFrameChg chg="add del mod modGraphic">
          <ac:chgData name="Emily Zhou" userId="1cba11b061b9354b" providerId="LiveId" clId="{4B9808CE-BA51-4F9E-AE6B-005720D30EA2}" dt="2022-07-28T01:26:55.096" v="1013" actId="478"/>
          <ac:graphicFrameMkLst>
            <pc:docMk/>
            <pc:sldMk cId="2977682561" sldId="265"/>
            <ac:graphicFrameMk id="6" creationId="{0B93B5C6-2114-7084-1395-0F89F6D76FBA}"/>
          </ac:graphicFrameMkLst>
        </pc:graphicFrameChg>
        <pc:graphicFrameChg chg="add del mod modGraphic">
          <ac:chgData name="Emily Zhou" userId="1cba11b061b9354b" providerId="LiveId" clId="{4B9808CE-BA51-4F9E-AE6B-005720D30EA2}" dt="2022-07-28T01:27:42.691" v="1037" actId="478"/>
          <ac:graphicFrameMkLst>
            <pc:docMk/>
            <pc:sldMk cId="2977682561" sldId="265"/>
            <ac:graphicFrameMk id="7" creationId="{3CB20F9B-2422-DAC7-5F0C-70DDB4343EC5}"/>
          </ac:graphicFrameMkLst>
        </pc:graphicFrameChg>
        <pc:graphicFrameChg chg="add modGraphic">
          <ac:chgData name="Emily Zhou" userId="1cba11b061b9354b" providerId="LiveId" clId="{4B9808CE-BA51-4F9E-AE6B-005720D30EA2}" dt="2022-07-28T01:28:45.150" v="1038" actId="1032"/>
          <ac:graphicFrameMkLst>
            <pc:docMk/>
            <pc:sldMk cId="2977682561" sldId="265"/>
            <ac:graphicFrameMk id="10" creationId="{A4E30687-ED70-0414-4C3F-173C170D39EA}"/>
          </ac:graphicFrameMkLst>
        </pc:graphicFrameChg>
      </pc:sldChg>
      <pc:sldChg chg="delSp modSp add mod modAnim modNotesTx">
        <pc:chgData name="Emily Zhou" userId="1cba11b061b9354b" providerId="LiveId" clId="{4B9808CE-BA51-4F9E-AE6B-005720D30EA2}" dt="2022-07-30T22:13:46.131" v="8606" actId="20577"/>
        <pc:sldMkLst>
          <pc:docMk/>
          <pc:sldMk cId="4134488280" sldId="265"/>
        </pc:sldMkLst>
        <pc:spChg chg="mod">
          <ac:chgData name="Emily Zhou" userId="1cba11b061b9354b" providerId="LiveId" clId="{4B9808CE-BA51-4F9E-AE6B-005720D30EA2}" dt="2022-07-28T01:29:39.011" v="1099" actId="20577"/>
          <ac:spMkLst>
            <pc:docMk/>
            <pc:sldMk cId="4134488280" sldId="265"/>
            <ac:spMk id="2" creationId="{5E835B01-2D2E-CC9A-C188-F5C06CB46D29}"/>
          </ac:spMkLst>
        </pc:spChg>
        <pc:spChg chg="mod topLvl">
          <ac:chgData name="Emily Zhou" userId="1cba11b061b9354b" providerId="LiveId" clId="{4B9808CE-BA51-4F9E-AE6B-005720D30EA2}" dt="2022-07-30T20:43:23.872" v="2855" actId="21"/>
          <ac:spMkLst>
            <pc:docMk/>
            <pc:sldMk cId="4134488280" sldId="265"/>
            <ac:spMk id="4" creationId="{6F32DEC4-65E3-A670-5B3C-C036266AD836}"/>
          </ac:spMkLst>
        </pc:spChg>
        <pc:spChg chg="mod topLvl">
          <ac:chgData name="Emily Zhou" userId="1cba11b061b9354b" providerId="LiveId" clId="{4B9808CE-BA51-4F9E-AE6B-005720D30EA2}" dt="2022-07-30T20:43:41.008" v="2862" actId="6549"/>
          <ac:spMkLst>
            <pc:docMk/>
            <pc:sldMk cId="4134488280" sldId="265"/>
            <ac:spMk id="5" creationId="{B6D29C81-4F8B-0EF4-49D7-C332CA521460}"/>
          </ac:spMkLst>
        </pc:spChg>
        <pc:spChg chg="mod topLvl">
          <ac:chgData name="Emily Zhou" userId="1cba11b061b9354b" providerId="LiveId" clId="{4B9808CE-BA51-4F9E-AE6B-005720D30EA2}" dt="2022-07-30T20:43:47.518" v="2863" actId="21"/>
          <ac:spMkLst>
            <pc:docMk/>
            <pc:sldMk cId="4134488280" sldId="265"/>
            <ac:spMk id="7" creationId="{DBE15061-21AC-FFC4-F4E1-ACECADCC8635}"/>
          </ac:spMkLst>
        </pc:spChg>
        <pc:spChg chg="mod topLvl">
          <ac:chgData name="Emily Zhou" userId="1cba11b061b9354b" providerId="LiveId" clId="{4B9808CE-BA51-4F9E-AE6B-005720D30EA2}" dt="2022-07-30T20:44:01.873" v="2869"/>
          <ac:spMkLst>
            <pc:docMk/>
            <pc:sldMk cId="4134488280" sldId="265"/>
            <ac:spMk id="8" creationId="{E3050334-CCF2-B386-4478-B0DCBA17969C}"/>
          </ac:spMkLst>
        </pc:spChg>
        <pc:spChg chg="mod topLvl">
          <ac:chgData name="Emily Zhou" userId="1cba11b061b9354b" providerId="LiveId" clId="{4B9808CE-BA51-4F9E-AE6B-005720D30EA2}" dt="2022-07-30T20:43:52.050" v="2865" actId="20577"/>
          <ac:spMkLst>
            <pc:docMk/>
            <pc:sldMk cId="4134488280" sldId="265"/>
            <ac:spMk id="9" creationId="{85CA4089-530E-F22D-FFF9-38F90EE88DA6}"/>
          </ac:spMkLst>
        </pc:spChg>
        <pc:spChg chg="mod topLvl">
          <ac:chgData name="Emily Zhou" userId="1cba11b061b9354b" providerId="LiveId" clId="{4B9808CE-BA51-4F9E-AE6B-005720D30EA2}" dt="2022-07-30T20:44:00.612" v="2868" actId="21"/>
          <ac:spMkLst>
            <pc:docMk/>
            <pc:sldMk cId="4134488280" sldId="265"/>
            <ac:spMk id="10" creationId="{24AA7170-3648-C097-96C2-6BAAC9249355}"/>
          </ac:spMkLst>
        </pc:spChg>
        <pc:grpChg chg="del mod">
          <ac:chgData name="Emily Zhou" userId="1cba11b061b9354b" providerId="LiveId" clId="{4B9808CE-BA51-4F9E-AE6B-005720D30EA2}" dt="2022-07-30T20:29:53.869" v="2012" actId="165"/>
          <ac:grpSpMkLst>
            <pc:docMk/>
            <pc:sldMk cId="4134488280" sldId="265"/>
            <ac:grpSpMk id="3" creationId="{48958750-3752-060A-EAAB-4B72DC25B2F6}"/>
          </ac:grpSpMkLst>
        </pc:grpChg>
        <pc:graphicFrameChg chg="del mod modGraphic">
          <ac:chgData name="Emily Zhou" userId="1cba11b061b9354b" providerId="LiveId" clId="{4B9808CE-BA51-4F9E-AE6B-005720D30EA2}" dt="2022-07-30T20:29:04.824" v="2006" actId="18245"/>
          <ac:graphicFrameMkLst>
            <pc:docMk/>
            <pc:sldMk cId="4134488280" sldId="265"/>
            <ac:graphicFrameMk id="6" creationId="{C9FF9474-2ED7-C483-66A8-E94B3EEA1A68}"/>
          </ac:graphicFrameMkLst>
        </pc:graphicFrameChg>
      </pc:sldChg>
      <pc:sldChg chg="addSp delSp modSp new mod modNotesTx">
        <pc:chgData name="Emily Zhou" userId="1cba11b061b9354b" providerId="LiveId" clId="{4B9808CE-BA51-4F9E-AE6B-005720D30EA2}" dt="2022-07-30T22:11:17.354" v="8510" actId="20577"/>
        <pc:sldMkLst>
          <pc:docMk/>
          <pc:sldMk cId="3555682873" sldId="266"/>
        </pc:sldMkLst>
        <pc:spChg chg="mod">
          <ac:chgData name="Emily Zhou" userId="1cba11b061b9354b" providerId="LiveId" clId="{4B9808CE-BA51-4F9E-AE6B-005720D30EA2}" dt="2022-07-28T01:55:08.542" v="1867" actId="20577"/>
          <ac:spMkLst>
            <pc:docMk/>
            <pc:sldMk cId="3555682873" sldId="266"/>
            <ac:spMk id="2" creationId="{73934C29-3C12-97CF-FD03-FA7B6EE5DF1E}"/>
          </ac:spMkLst>
        </pc:spChg>
        <pc:spChg chg="del mod">
          <ac:chgData name="Emily Zhou" userId="1cba11b061b9354b" providerId="LiveId" clId="{4B9808CE-BA51-4F9E-AE6B-005720D30EA2}" dt="2022-07-30T21:54:33.956" v="7267" actId="478"/>
          <ac:spMkLst>
            <pc:docMk/>
            <pc:sldMk cId="3555682873" sldId="266"/>
            <ac:spMk id="3" creationId="{5E0961C0-0C7C-948F-1E02-921FB06AD411}"/>
          </ac:spMkLst>
        </pc:spChg>
        <pc:spChg chg="del">
          <ac:chgData name="Emily Zhou" userId="1cba11b061b9354b" providerId="LiveId" clId="{4B9808CE-BA51-4F9E-AE6B-005720D30EA2}" dt="2022-07-30T21:54:42.596" v="7268" actId="26606"/>
          <ac:spMkLst>
            <pc:docMk/>
            <pc:sldMk cId="3555682873" sldId="266"/>
            <ac:spMk id="12" creationId="{5D4BBAA4-5350-4225-A232-680E7C33436B}"/>
          </ac:spMkLst>
        </pc:spChg>
        <pc:spChg chg="del">
          <ac:chgData name="Emily Zhou" userId="1cba11b061b9354b" providerId="LiveId" clId="{4B9808CE-BA51-4F9E-AE6B-005720D30EA2}" dt="2022-07-30T21:54:42.596" v="7268" actId="26606"/>
          <ac:spMkLst>
            <pc:docMk/>
            <pc:sldMk cId="3555682873" sldId="266"/>
            <ac:spMk id="14" creationId="{73EA2C3E-E336-4F2C-AC83-50B4F69A4E81}"/>
          </ac:spMkLst>
        </pc:spChg>
        <pc:spChg chg="add">
          <ac:chgData name="Emily Zhou" userId="1cba11b061b9354b" providerId="LiveId" clId="{4B9808CE-BA51-4F9E-AE6B-005720D30EA2}" dt="2022-07-30T21:54:42.596" v="7268" actId="26606"/>
          <ac:spMkLst>
            <pc:docMk/>
            <pc:sldMk cId="3555682873" sldId="266"/>
            <ac:spMk id="19" creationId="{5D4BBAA4-5350-4225-A232-680E7C33436B}"/>
          </ac:spMkLst>
        </pc:spChg>
        <pc:spChg chg="add">
          <ac:chgData name="Emily Zhou" userId="1cba11b061b9354b" providerId="LiveId" clId="{4B9808CE-BA51-4F9E-AE6B-005720D30EA2}" dt="2022-07-30T21:54:42.596" v="7268" actId="26606"/>
          <ac:spMkLst>
            <pc:docMk/>
            <pc:sldMk cId="3555682873" sldId="266"/>
            <ac:spMk id="21" creationId="{73EA2C3E-E336-4F2C-AC83-50B4F69A4E81}"/>
          </ac:spMkLst>
        </pc:spChg>
      </pc:sldChg>
      <pc:sldChg chg="new del">
        <pc:chgData name="Emily Zhou" userId="1cba11b061b9354b" providerId="LiveId" clId="{4B9808CE-BA51-4F9E-AE6B-005720D30EA2}" dt="2022-07-28T01:28:56.497" v="1040" actId="47"/>
        <pc:sldMkLst>
          <pc:docMk/>
          <pc:sldMk cId="4058554007" sldId="266"/>
        </pc:sldMkLst>
      </pc:sldChg>
      <pc:sldChg chg="addSp modSp mod setBg modNotesTx">
        <pc:chgData name="Emily Zhou" userId="1cba11b061b9354b" providerId="LiveId" clId="{4B9808CE-BA51-4F9E-AE6B-005720D30EA2}" dt="2022-07-30T22:11:35.427" v="8539" actId="20577"/>
        <pc:sldMkLst>
          <pc:docMk/>
          <pc:sldMk cId="17306418" sldId="269"/>
        </pc:sldMkLst>
        <pc:spChg chg="mod">
          <ac:chgData name="Emily Zhou" userId="1cba11b061b9354b" providerId="LiveId" clId="{4B9808CE-BA51-4F9E-AE6B-005720D30EA2}" dt="2022-07-30T20:23:04.797" v="1969" actId="26606"/>
          <ac:spMkLst>
            <pc:docMk/>
            <pc:sldMk cId="17306418" sldId="269"/>
            <ac:spMk id="2" creationId="{A63DDBAD-8901-9741-18D5-08FFAE799D74}"/>
          </ac:spMkLst>
        </pc:spChg>
        <pc:spChg chg="mod ord">
          <ac:chgData name="Emily Zhou" userId="1cba11b061b9354b" providerId="LiveId" clId="{4B9808CE-BA51-4F9E-AE6B-005720D30EA2}" dt="2022-07-30T20:23:44.120" v="1977" actId="404"/>
          <ac:spMkLst>
            <pc:docMk/>
            <pc:sldMk cId="17306418" sldId="269"/>
            <ac:spMk id="3" creationId="{A493F34B-7A73-D315-9447-A4C92631F081}"/>
          </ac:spMkLst>
        </pc:spChg>
        <pc:spChg chg="add">
          <ac:chgData name="Emily Zhou" userId="1cba11b061b9354b" providerId="LiveId" clId="{4B9808CE-BA51-4F9E-AE6B-005720D30EA2}" dt="2022-07-30T20:23:04.797" v="1969" actId="26606"/>
          <ac:spMkLst>
            <pc:docMk/>
            <pc:sldMk cId="17306418" sldId="269"/>
            <ac:spMk id="10" creationId="{D6EA1A26-163F-4F15-91F4-F2C51AC9C106}"/>
          </ac:spMkLst>
        </pc:spChg>
        <pc:picChg chg="mod modCrop">
          <ac:chgData name="Emily Zhou" userId="1cba11b061b9354b" providerId="LiveId" clId="{4B9808CE-BA51-4F9E-AE6B-005720D30EA2}" dt="2022-07-30T20:23:23.276" v="1973" actId="1076"/>
          <ac:picMkLst>
            <pc:docMk/>
            <pc:sldMk cId="17306418" sldId="269"/>
            <ac:picMk id="5" creationId="{598A797D-66E1-F0B6-B475-009B20CFAA89}"/>
          </ac:picMkLst>
        </pc:picChg>
      </pc:sldChg>
      <pc:sldChg chg="del">
        <pc:chgData name="Emily Zhou" userId="1cba11b061b9354b" providerId="LiveId" clId="{4B9808CE-BA51-4F9E-AE6B-005720D30EA2}" dt="2022-07-30T22:35:12.727" v="9088" actId="47"/>
        <pc:sldMkLst>
          <pc:docMk/>
          <pc:sldMk cId="88165575" sldId="270"/>
        </pc:sldMkLst>
      </pc:sldChg>
      <pc:sldChg chg="new del">
        <pc:chgData name="Emily Zhou" userId="1cba11b061b9354b" providerId="LiveId" clId="{4B9808CE-BA51-4F9E-AE6B-005720D30EA2}" dt="2022-07-30T20:22:47.280" v="1968" actId="47"/>
        <pc:sldMkLst>
          <pc:docMk/>
          <pc:sldMk cId="3683776416" sldId="271"/>
        </pc:sldMkLst>
      </pc:sldChg>
      <pc:sldChg chg="addSp delSp modSp new mod setBg modClrScheme delDesignElem chgLayout modNotesTx">
        <pc:chgData name="Emily Zhou" userId="1cba11b061b9354b" providerId="LiveId" clId="{4B9808CE-BA51-4F9E-AE6B-005720D30EA2}" dt="2022-07-30T21:45:02.780" v="5857" actId="20577"/>
        <pc:sldMkLst>
          <pc:docMk/>
          <pc:sldMk cId="3178905861" sldId="272"/>
        </pc:sldMkLst>
        <pc:spChg chg="del mod">
          <ac:chgData name="Emily Zhou" userId="1cba11b061b9354b" providerId="LiveId" clId="{4B9808CE-BA51-4F9E-AE6B-005720D30EA2}" dt="2022-07-30T20:25:16.633" v="1987" actId="700"/>
          <ac:spMkLst>
            <pc:docMk/>
            <pc:sldMk cId="3178905861" sldId="272"/>
            <ac:spMk id="2" creationId="{0C1795EE-28EB-120D-831C-770163EAB375}"/>
          </ac:spMkLst>
        </pc:spChg>
        <pc:spChg chg="del">
          <ac:chgData name="Emily Zhou" userId="1cba11b061b9354b" providerId="LiveId" clId="{4B9808CE-BA51-4F9E-AE6B-005720D30EA2}" dt="2022-07-30T20:24:42.356" v="1981" actId="478"/>
          <ac:spMkLst>
            <pc:docMk/>
            <pc:sldMk cId="3178905861" sldId="272"/>
            <ac:spMk id="3" creationId="{ABDAC8BF-9CFA-C3EC-80BE-AD30F2CF1B5B}"/>
          </ac:spMkLst>
        </pc:spChg>
        <pc:spChg chg="add">
          <ac:chgData name="Emily Zhou" userId="1cba11b061b9354b" providerId="LiveId" clId="{4B9808CE-BA51-4F9E-AE6B-005720D30EA2}" dt="2022-07-30T20:25:43.511" v="1993" actId="26606"/>
          <ac:spMkLst>
            <pc:docMk/>
            <pc:sldMk cId="3178905861" sldId="272"/>
            <ac:spMk id="7" creationId="{C7699994-F930-4BD1-804C-3E97736C3455}"/>
          </ac:spMkLst>
        </pc:spChg>
        <pc:spChg chg="add">
          <ac:chgData name="Emily Zhou" userId="1cba11b061b9354b" providerId="LiveId" clId="{4B9808CE-BA51-4F9E-AE6B-005720D30EA2}" dt="2022-07-30T20:25:43.511" v="1993" actId="26606"/>
          <ac:spMkLst>
            <pc:docMk/>
            <pc:sldMk cId="3178905861" sldId="272"/>
            <ac:spMk id="8" creationId="{F05E3040-CB0E-4155-9346-CDC0387592EA}"/>
          </ac:spMkLst>
        </pc:spChg>
        <pc:spChg chg="add del">
          <ac:chgData name="Emily Zhou" userId="1cba11b061b9354b" providerId="LiveId" clId="{4B9808CE-BA51-4F9E-AE6B-005720D30EA2}" dt="2022-07-30T20:24:53.358" v="1984" actId="26606"/>
          <ac:spMkLst>
            <pc:docMk/>
            <pc:sldMk cId="3178905861" sldId="272"/>
            <ac:spMk id="10" creationId="{D87AB319-64C0-4E2D-B1CD-0A970301BEEA}"/>
          </ac:spMkLst>
        </pc:spChg>
        <pc:spChg chg="add del">
          <ac:chgData name="Emily Zhou" userId="1cba11b061b9354b" providerId="LiveId" clId="{4B9808CE-BA51-4F9E-AE6B-005720D30EA2}" dt="2022-07-30T20:24:53.358" v="1984" actId="26606"/>
          <ac:spMkLst>
            <pc:docMk/>
            <pc:sldMk cId="3178905861" sldId="272"/>
            <ac:spMk id="12" creationId="{EDAFA9A5-03CC-4F94-B964-70682CDB0B16}"/>
          </ac:spMkLst>
        </pc:spChg>
        <pc:spChg chg="add del">
          <ac:chgData name="Emily Zhou" userId="1cba11b061b9354b" providerId="LiveId" clId="{4B9808CE-BA51-4F9E-AE6B-005720D30EA2}" dt="2022-07-30T20:24:53.358" v="1984" actId="26606"/>
          <ac:spMkLst>
            <pc:docMk/>
            <pc:sldMk cId="3178905861" sldId="272"/>
            <ac:spMk id="14" creationId="{73B36B60-731F-409B-A240-BBF521AB746D}"/>
          </ac:spMkLst>
        </pc:spChg>
        <pc:spChg chg="add del">
          <ac:chgData name="Emily Zhou" userId="1cba11b061b9354b" providerId="LiveId" clId="{4B9808CE-BA51-4F9E-AE6B-005720D30EA2}" dt="2022-07-30T20:25:16.633" v="1987" actId="700"/>
          <ac:spMkLst>
            <pc:docMk/>
            <pc:sldMk cId="3178905861" sldId="272"/>
            <ac:spMk id="16" creationId="{D87AB319-64C0-4E2D-B1CD-0A970301BEEA}"/>
          </ac:spMkLst>
        </pc:spChg>
        <pc:spChg chg="add del">
          <ac:chgData name="Emily Zhou" userId="1cba11b061b9354b" providerId="LiveId" clId="{4B9808CE-BA51-4F9E-AE6B-005720D30EA2}" dt="2022-07-30T20:25:16.633" v="1987" actId="700"/>
          <ac:spMkLst>
            <pc:docMk/>
            <pc:sldMk cId="3178905861" sldId="272"/>
            <ac:spMk id="17" creationId="{CC4A892D-088E-4414-965D-1F8C4212F602}"/>
          </ac:spMkLst>
        </pc:spChg>
        <pc:spChg chg="add del">
          <ac:chgData name="Emily Zhou" userId="1cba11b061b9354b" providerId="LiveId" clId="{4B9808CE-BA51-4F9E-AE6B-005720D30EA2}" dt="2022-07-30T20:25:16.633" v="1987" actId="700"/>
          <ac:spMkLst>
            <pc:docMk/>
            <pc:sldMk cId="3178905861" sldId="272"/>
            <ac:spMk id="18" creationId="{472BC85F-BF83-4D6D-A1BC-8EE5822F0804}"/>
          </ac:spMkLst>
        </pc:spChg>
        <pc:picChg chg="add mod modCrop">
          <ac:chgData name="Emily Zhou" userId="1cba11b061b9354b" providerId="LiveId" clId="{4B9808CE-BA51-4F9E-AE6B-005720D30EA2}" dt="2022-07-30T21:24:22.982" v="3429" actId="732"/>
          <ac:picMkLst>
            <pc:docMk/>
            <pc:sldMk cId="3178905861" sldId="272"/>
            <ac:picMk id="5" creationId="{C65457F5-4CCD-F746-1C03-45186ED3C820}"/>
          </ac:picMkLst>
        </pc:picChg>
      </pc:sldChg>
      <pc:sldChg chg="addSp delSp modSp new mod modClrScheme chgLayout modNotesTx">
        <pc:chgData name="Emily Zhou" userId="1cba11b061b9354b" providerId="LiveId" clId="{4B9808CE-BA51-4F9E-AE6B-005720D30EA2}" dt="2022-07-30T22:35:09.126" v="9087" actId="20577"/>
        <pc:sldMkLst>
          <pc:docMk/>
          <pc:sldMk cId="945948060" sldId="273"/>
        </pc:sldMkLst>
        <pc:spChg chg="mod ord">
          <ac:chgData name="Emily Zhou" userId="1cba11b061b9354b" providerId="LiveId" clId="{4B9808CE-BA51-4F9E-AE6B-005720D30EA2}" dt="2022-07-30T22:20:33.011" v="8609" actId="700"/>
          <ac:spMkLst>
            <pc:docMk/>
            <pc:sldMk cId="945948060" sldId="273"/>
            <ac:spMk id="2" creationId="{97365107-C5BC-1B34-8D2A-29F66046CCE9}"/>
          </ac:spMkLst>
        </pc:spChg>
        <pc:spChg chg="del mod ord">
          <ac:chgData name="Emily Zhou" userId="1cba11b061b9354b" providerId="LiveId" clId="{4B9808CE-BA51-4F9E-AE6B-005720D30EA2}" dt="2022-07-30T22:20:33.011" v="8609" actId="700"/>
          <ac:spMkLst>
            <pc:docMk/>
            <pc:sldMk cId="945948060" sldId="273"/>
            <ac:spMk id="3" creationId="{C1611CC7-FC7B-D4DB-222D-8F66842FA060}"/>
          </ac:spMkLst>
        </pc:spChg>
        <pc:spChg chg="add mod ord">
          <ac:chgData name="Emily Zhou" userId="1cba11b061b9354b" providerId="LiveId" clId="{4B9808CE-BA51-4F9E-AE6B-005720D30EA2}" dt="2022-07-30T22:20:33.011" v="8609" actId="700"/>
          <ac:spMkLst>
            <pc:docMk/>
            <pc:sldMk cId="945948060" sldId="273"/>
            <ac:spMk id="4" creationId="{990E1C22-88ED-C241-F24E-F4B883359912}"/>
          </ac:spMkLst>
        </pc:spChg>
        <pc:spChg chg="add del mod ord">
          <ac:chgData name="Emily Zhou" userId="1cba11b061b9354b" providerId="LiveId" clId="{4B9808CE-BA51-4F9E-AE6B-005720D30EA2}" dt="2022-07-30T22:21:02.042" v="8610" actId="3680"/>
          <ac:spMkLst>
            <pc:docMk/>
            <pc:sldMk cId="945948060" sldId="273"/>
            <ac:spMk id="5" creationId="{6F1603A5-C94D-D618-DE96-38AF8594E432}"/>
          </ac:spMkLst>
        </pc:spChg>
        <pc:spChg chg="mod">
          <ac:chgData name="Emily Zhou" userId="1cba11b061b9354b" providerId="LiveId" clId="{4B9808CE-BA51-4F9E-AE6B-005720D30EA2}" dt="2022-07-30T22:33:47.555" v="9062" actId="1076"/>
          <ac:spMkLst>
            <pc:docMk/>
            <pc:sldMk cId="945948060" sldId="273"/>
            <ac:spMk id="15" creationId="{2AA70000-5CDC-9A55-FB04-EAF51A061BB8}"/>
          </ac:spMkLst>
        </pc:spChg>
        <pc:spChg chg="mod">
          <ac:chgData name="Emily Zhou" userId="1cba11b061b9354b" providerId="LiveId" clId="{4B9808CE-BA51-4F9E-AE6B-005720D30EA2}" dt="2022-07-30T22:33:41.676" v="9060" actId="1076"/>
          <ac:spMkLst>
            <pc:docMk/>
            <pc:sldMk cId="945948060" sldId="273"/>
            <ac:spMk id="16" creationId="{0832223B-F43A-36E8-D303-7637456D6FC4}"/>
          </ac:spMkLst>
        </pc:spChg>
        <pc:spChg chg="mod">
          <ac:chgData name="Emily Zhou" userId="1cba11b061b9354b" providerId="LiveId" clId="{4B9808CE-BA51-4F9E-AE6B-005720D30EA2}" dt="2022-07-30T22:34:28.815" v="9065" actId="1076"/>
          <ac:spMkLst>
            <pc:docMk/>
            <pc:sldMk cId="945948060" sldId="273"/>
            <ac:spMk id="17" creationId="{24BE3F26-BF0C-30E8-8618-1016FCFD255A}"/>
          </ac:spMkLst>
        </pc:spChg>
        <pc:spChg chg="mod">
          <ac:chgData name="Emily Zhou" userId="1cba11b061b9354b" providerId="LiveId" clId="{4B9808CE-BA51-4F9E-AE6B-005720D30EA2}" dt="2022-07-30T22:34:47.213" v="9082" actId="1035"/>
          <ac:spMkLst>
            <pc:docMk/>
            <pc:sldMk cId="945948060" sldId="273"/>
            <ac:spMk id="18" creationId="{63178DB6-F32C-AA95-BB85-A8D8631FD4F2}"/>
          </ac:spMkLst>
        </pc:spChg>
        <pc:graphicFrameChg chg="add mod ord modGraphic">
          <ac:chgData name="Emily Zhou" userId="1cba11b061b9354b" providerId="LiveId" clId="{4B9808CE-BA51-4F9E-AE6B-005720D30EA2}" dt="2022-07-30T22:30:16.556" v="9032" actId="13242"/>
          <ac:graphicFrameMkLst>
            <pc:docMk/>
            <pc:sldMk cId="945948060" sldId="273"/>
            <ac:graphicFrameMk id="6" creationId="{4E963E19-9F47-5668-6186-205C97130B6D}"/>
          </ac:graphicFrameMkLst>
        </pc:graphicFrameChg>
        <pc:graphicFrameChg chg="add mod modGraphic">
          <ac:chgData name="Emily Zhou" userId="1cba11b061b9354b" providerId="LiveId" clId="{4B9808CE-BA51-4F9E-AE6B-005720D30EA2}" dt="2022-07-30T22:31:19.421" v="9041" actId="1036"/>
          <ac:graphicFrameMkLst>
            <pc:docMk/>
            <pc:sldMk cId="945948060" sldId="273"/>
            <ac:graphicFrameMk id="7" creationId="{4A622512-4697-D489-42A2-8DCA22DA83D7}"/>
          </ac:graphicFrameMkLst>
        </pc:graphicFrameChg>
        <pc:cxnChg chg="del mod">
          <ac:chgData name="Emily Zhou" userId="1cba11b061b9354b" providerId="LiveId" clId="{4B9808CE-BA51-4F9E-AE6B-005720D30EA2}" dt="2022-07-30T22:32:18.885" v="9049" actId="478"/>
          <ac:cxnSpMkLst>
            <pc:docMk/>
            <pc:sldMk cId="945948060" sldId="273"/>
            <ac:cxnSpMk id="10" creationId="{CF6AC149-0CD2-BF1F-2E37-66C23E214D0A}"/>
          </ac:cxnSpMkLst>
        </pc:cxnChg>
        <pc:cxnChg chg="add mod">
          <ac:chgData name="Emily Zhou" userId="1cba11b061b9354b" providerId="LiveId" clId="{4B9808CE-BA51-4F9E-AE6B-005720D30EA2}" dt="2022-07-30T22:31:56.475" v="9044" actId="14100"/>
          <ac:cxnSpMkLst>
            <pc:docMk/>
            <pc:sldMk cId="945948060" sldId="273"/>
            <ac:cxnSpMk id="15" creationId="{CF6AC149-0CD2-BF1F-2E37-66C23E214D0A}"/>
          </ac:cxnSpMkLst>
        </pc:cxnChg>
        <pc:cxnChg chg="add del mod ord">
          <ac:chgData name="Emily Zhou" userId="1cba11b061b9354b" providerId="LiveId" clId="{4B9808CE-BA51-4F9E-AE6B-005720D30EA2}" dt="2022-07-30T22:33:23.208" v="9057" actId="478"/>
          <ac:cxnSpMkLst>
            <pc:docMk/>
            <pc:sldMk cId="945948060" sldId="273"/>
            <ac:cxnSpMk id="23" creationId="{689822D1-BCD1-1653-BAEB-D9E60A6B58FC}"/>
          </ac:cxnSpMkLst>
        </pc:cxnChg>
      </pc:sldChg>
      <pc:sldChg chg="addSp delSp modSp add del mod setBg delDesignElem">
        <pc:chgData name="Emily Zhou" userId="1cba11b061b9354b" providerId="LiveId" clId="{4B9808CE-BA51-4F9E-AE6B-005720D30EA2}" dt="2022-07-30T20:24:58.843" v="1986" actId="47"/>
        <pc:sldMkLst>
          <pc:docMk/>
          <pc:sldMk cId="3031654055" sldId="273"/>
        </pc:sldMkLst>
        <pc:spChg chg="mod">
          <ac:chgData name="Emily Zhou" userId="1cba11b061b9354b" providerId="LiveId" clId="{4B9808CE-BA51-4F9E-AE6B-005720D30EA2}" dt="2022-07-30T20:24:00.609" v="1980" actId="26606"/>
          <ac:spMkLst>
            <pc:docMk/>
            <pc:sldMk cId="3031654055" sldId="273"/>
            <ac:spMk id="3" creationId="{A493F34B-7A73-D315-9447-A4C92631F081}"/>
          </ac:spMkLst>
        </pc:spChg>
        <pc:spChg chg="add">
          <ac:chgData name="Emily Zhou" userId="1cba11b061b9354b" providerId="LiveId" clId="{4B9808CE-BA51-4F9E-AE6B-005720D30EA2}" dt="2022-07-30T20:24:00.609" v="1980" actId="26606"/>
          <ac:spMkLst>
            <pc:docMk/>
            <pc:sldMk cId="3031654055" sldId="273"/>
            <ac:spMk id="7" creationId="{D6EA1A26-163F-4F15-91F4-F2C51AC9C106}"/>
          </ac:spMkLst>
        </pc:spChg>
        <pc:spChg chg="del">
          <ac:chgData name="Emily Zhou" userId="1cba11b061b9354b" providerId="LiveId" clId="{4B9808CE-BA51-4F9E-AE6B-005720D30EA2}" dt="2022-07-30T20:23:53.060" v="1979"/>
          <ac:spMkLst>
            <pc:docMk/>
            <pc:sldMk cId="3031654055" sldId="273"/>
            <ac:spMk id="10" creationId="{D6EA1A26-163F-4F15-91F4-F2C51AC9C106}"/>
          </ac:spMkLst>
        </pc:spChg>
        <pc:picChg chg="mod">
          <ac:chgData name="Emily Zhou" userId="1cba11b061b9354b" providerId="LiveId" clId="{4B9808CE-BA51-4F9E-AE6B-005720D30EA2}" dt="2022-07-30T20:24:00.609" v="1980" actId="26606"/>
          <ac:picMkLst>
            <pc:docMk/>
            <pc:sldMk cId="3031654055" sldId="273"/>
            <ac:picMk id="5" creationId="{598A797D-66E1-F0B6-B475-009B20CFAA89}"/>
          </ac:picMkLst>
        </pc:picChg>
      </pc:sldChg>
      <pc:sldChg chg="del">
        <pc:chgData name="Emily Zhou" userId="1cba11b061b9354b" providerId="LiveId" clId="{4B9808CE-BA51-4F9E-AE6B-005720D30EA2}" dt="2022-07-30T22:35:26.117" v="9089" actId="47"/>
        <pc:sldMkLst>
          <pc:docMk/>
          <pc:sldMk cId="1324426518" sldId="274"/>
        </pc:sldMkLst>
      </pc:sldChg>
    </pc:docChg>
  </pc:docChgLst>
  <pc:docChgLst>
    <pc:chgData name="Guest User" providerId="Windows Live" clId="Web-{28EF0D55-65CD-4D89-9208-E50C031D57C0}"/>
    <pc:docChg chg="modSld">
      <pc:chgData name="Guest User" userId="" providerId="Windows Live" clId="Web-{28EF0D55-65CD-4D89-9208-E50C031D57C0}" dt="2022-07-16T21:40:06.603" v="15" actId="20577"/>
      <pc:docMkLst>
        <pc:docMk/>
      </pc:docMkLst>
      <pc:sldChg chg="modSp">
        <pc:chgData name="Guest User" userId="" providerId="Windows Live" clId="Web-{28EF0D55-65CD-4D89-9208-E50C031D57C0}" dt="2022-07-16T21:40:06.603" v="15" actId="20577"/>
        <pc:sldMkLst>
          <pc:docMk/>
          <pc:sldMk cId="1037379881" sldId="256"/>
        </pc:sldMkLst>
        <pc:spChg chg="mod">
          <ac:chgData name="Guest User" userId="" providerId="Windows Live" clId="Web-{28EF0D55-65CD-4D89-9208-E50C031D57C0}" dt="2022-07-16T21:40:06.603" v="15" actId="20577"/>
          <ac:spMkLst>
            <pc:docMk/>
            <pc:sldMk cId="1037379881" sldId="256"/>
            <ac:spMk id="3" creationId="{5C5902F9-3A12-48AA-46F7-D41E2D0596F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96F958-F87B-4FCC-8C23-D4F22ED05D05}" type="doc">
      <dgm:prSet loTypeId="urn:microsoft.com/office/officeart/2016/7/layout/ChevronBlockProcess" loCatId="process" qsTypeId="urn:microsoft.com/office/officeart/2005/8/quickstyle/simple4" qsCatId="simple" csTypeId="urn:microsoft.com/office/officeart/2005/8/colors/accent1_2" csCatId="accent1" phldr="1"/>
      <dgm:spPr/>
      <dgm:t>
        <a:bodyPr/>
        <a:lstStyle/>
        <a:p>
          <a:endParaRPr lang="en-US"/>
        </a:p>
      </dgm:t>
    </dgm:pt>
    <dgm:pt modelId="{331F09C5-634A-411E-B764-3EF4E2956291}">
      <dgm:prSet/>
      <dgm:spPr/>
      <dgm:t>
        <a:bodyPr/>
        <a:lstStyle/>
        <a:p>
          <a:r>
            <a:rPr lang="en-US"/>
            <a:t>Identify</a:t>
          </a:r>
        </a:p>
      </dgm:t>
    </dgm:pt>
    <dgm:pt modelId="{A424D086-BF61-4887-937F-D704873CE297}" type="parTrans" cxnId="{E952D154-4C90-4DBE-A32C-816A13A2F4B1}">
      <dgm:prSet/>
      <dgm:spPr/>
      <dgm:t>
        <a:bodyPr/>
        <a:lstStyle/>
        <a:p>
          <a:endParaRPr lang="en-US"/>
        </a:p>
      </dgm:t>
    </dgm:pt>
    <dgm:pt modelId="{17CAC1B2-9577-4317-8A55-8CAF578A1D8B}" type="sibTrans" cxnId="{E952D154-4C90-4DBE-A32C-816A13A2F4B1}">
      <dgm:prSet/>
      <dgm:spPr/>
      <dgm:t>
        <a:bodyPr/>
        <a:lstStyle/>
        <a:p>
          <a:endParaRPr lang="en-US"/>
        </a:p>
      </dgm:t>
    </dgm:pt>
    <dgm:pt modelId="{53F5E873-52B4-4155-8A91-CA05D356D561}">
      <dgm:prSet/>
      <dgm:spPr/>
      <dgm:t>
        <a:bodyPr/>
        <a:lstStyle/>
        <a:p>
          <a:pPr rtl="0"/>
          <a:r>
            <a:rPr lang="en-US"/>
            <a:t>Identify top customers in the Bay Area</a:t>
          </a:r>
          <a:r>
            <a:rPr lang="en-US">
              <a:latin typeface="Calibri Light" panose="020F0302020204030204"/>
            </a:rPr>
            <a:t> (outside of Berkeley)</a:t>
          </a:r>
          <a:endParaRPr lang="en-US"/>
        </a:p>
      </dgm:t>
    </dgm:pt>
    <dgm:pt modelId="{37F75760-DFAA-4512-B6BE-64A6A1E4F58B}" type="parTrans" cxnId="{D6E95A6A-FBC1-47EA-B3DA-31C1F7192F5B}">
      <dgm:prSet/>
      <dgm:spPr/>
      <dgm:t>
        <a:bodyPr/>
        <a:lstStyle/>
        <a:p>
          <a:endParaRPr lang="en-US"/>
        </a:p>
      </dgm:t>
    </dgm:pt>
    <dgm:pt modelId="{3DF39D22-1378-423D-92FB-D164301D9787}" type="sibTrans" cxnId="{D6E95A6A-FBC1-47EA-B3DA-31C1F7192F5B}">
      <dgm:prSet/>
      <dgm:spPr/>
      <dgm:t>
        <a:bodyPr/>
        <a:lstStyle/>
        <a:p>
          <a:endParaRPr lang="en-US"/>
        </a:p>
      </dgm:t>
    </dgm:pt>
    <dgm:pt modelId="{66EC18BC-BE31-4D4F-826C-9E1028198E25}">
      <dgm:prSet/>
      <dgm:spPr/>
      <dgm:t>
        <a:bodyPr/>
        <a:lstStyle/>
        <a:p>
          <a:r>
            <a:rPr lang="en-US"/>
            <a:t>Calculate</a:t>
          </a:r>
        </a:p>
      </dgm:t>
    </dgm:pt>
    <dgm:pt modelId="{1EE9497B-FDA8-41DB-BB67-4E66FFEB4D55}" type="parTrans" cxnId="{09422F44-333D-47C4-B7E6-3937A1AE6996}">
      <dgm:prSet/>
      <dgm:spPr/>
      <dgm:t>
        <a:bodyPr/>
        <a:lstStyle/>
        <a:p>
          <a:endParaRPr lang="en-US"/>
        </a:p>
      </dgm:t>
    </dgm:pt>
    <dgm:pt modelId="{69F4984E-2560-451B-8700-0A3AD70801ED}" type="sibTrans" cxnId="{09422F44-333D-47C4-B7E6-3937A1AE6996}">
      <dgm:prSet/>
      <dgm:spPr/>
      <dgm:t>
        <a:bodyPr/>
        <a:lstStyle/>
        <a:p>
          <a:endParaRPr lang="en-US"/>
        </a:p>
      </dgm:t>
    </dgm:pt>
    <dgm:pt modelId="{40751487-656E-4E9C-92E9-33FF16B1C708}">
      <dgm:prSet/>
      <dgm:spPr/>
      <dgm:t>
        <a:bodyPr/>
        <a:lstStyle/>
        <a:p>
          <a:r>
            <a:rPr lang="en-US"/>
            <a:t>Calculate nearest BART station to those customers</a:t>
          </a:r>
        </a:p>
      </dgm:t>
    </dgm:pt>
    <dgm:pt modelId="{0D55D6A2-EDFF-44DD-BCF9-F84B594A42CB}" type="parTrans" cxnId="{4013DF49-6941-48B5-AD1D-C2B2007196A5}">
      <dgm:prSet/>
      <dgm:spPr/>
      <dgm:t>
        <a:bodyPr/>
        <a:lstStyle/>
        <a:p>
          <a:endParaRPr lang="en-US"/>
        </a:p>
      </dgm:t>
    </dgm:pt>
    <dgm:pt modelId="{05F73891-7F33-41F8-9052-DF83AB901099}" type="sibTrans" cxnId="{4013DF49-6941-48B5-AD1D-C2B2007196A5}">
      <dgm:prSet/>
      <dgm:spPr/>
      <dgm:t>
        <a:bodyPr/>
        <a:lstStyle/>
        <a:p>
          <a:endParaRPr lang="en-US"/>
        </a:p>
      </dgm:t>
    </dgm:pt>
    <dgm:pt modelId="{88CF22E1-F9BB-49FE-B78D-390FBB36A379}">
      <dgm:prSet/>
      <dgm:spPr/>
      <dgm:t>
        <a:bodyPr/>
        <a:lstStyle/>
        <a:p>
          <a:r>
            <a:rPr lang="en-US"/>
            <a:t>Deploy</a:t>
          </a:r>
        </a:p>
      </dgm:t>
    </dgm:pt>
    <dgm:pt modelId="{1B163D59-F938-46EE-8478-54400F663CF9}" type="parTrans" cxnId="{36B5C204-1656-4E6B-880F-4B53FCE979AB}">
      <dgm:prSet/>
      <dgm:spPr/>
      <dgm:t>
        <a:bodyPr/>
        <a:lstStyle/>
        <a:p>
          <a:endParaRPr lang="en-US"/>
        </a:p>
      </dgm:t>
    </dgm:pt>
    <dgm:pt modelId="{4FCD3E72-ECFE-4B5E-84F9-CAB0D9642318}" type="sibTrans" cxnId="{36B5C204-1656-4E6B-880F-4B53FCE979AB}">
      <dgm:prSet/>
      <dgm:spPr/>
      <dgm:t>
        <a:bodyPr/>
        <a:lstStyle/>
        <a:p>
          <a:endParaRPr lang="en-US"/>
        </a:p>
      </dgm:t>
    </dgm:pt>
    <dgm:pt modelId="{1B75AA09-0D78-4AAA-842C-7D6D25615802}">
      <dgm:prSet/>
      <dgm:spPr/>
      <dgm:t>
        <a:bodyPr/>
        <a:lstStyle/>
        <a:p>
          <a:r>
            <a:rPr lang="en-US"/>
            <a:t>Deploy pickup/delivery posts near those BART stations</a:t>
          </a:r>
        </a:p>
      </dgm:t>
    </dgm:pt>
    <dgm:pt modelId="{E18E55AC-34E9-4BCB-9BF6-713391559DFD}" type="parTrans" cxnId="{97F0E6A7-220B-4937-98C0-37196090C63D}">
      <dgm:prSet/>
      <dgm:spPr/>
      <dgm:t>
        <a:bodyPr/>
        <a:lstStyle/>
        <a:p>
          <a:endParaRPr lang="en-US"/>
        </a:p>
      </dgm:t>
    </dgm:pt>
    <dgm:pt modelId="{5AF9BBA3-5D20-4C77-AA3D-45C7DF5EAC4C}" type="sibTrans" cxnId="{97F0E6A7-220B-4937-98C0-37196090C63D}">
      <dgm:prSet/>
      <dgm:spPr/>
      <dgm:t>
        <a:bodyPr/>
        <a:lstStyle/>
        <a:p>
          <a:endParaRPr lang="en-US"/>
        </a:p>
      </dgm:t>
    </dgm:pt>
    <dgm:pt modelId="{D8E67E9B-D65D-46E8-AF58-A1ED645CF053}" type="pres">
      <dgm:prSet presAssocID="{A296F958-F87B-4FCC-8C23-D4F22ED05D05}" presName="Name0" presStyleCnt="0">
        <dgm:presLayoutVars>
          <dgm:dir/>
          <dgm:animLvl val="lvl"/>
          <dgm:resizeHandles val="exact"/>
        </dgm:presLayoutVars>
      </dgm:prSet>
      <dgm:spPr/>
    </dgm:pt>
    <dgm:pt modelId="{2FE5E969-B17F-4252-B3E0-FB0CC9DD0E55}" type="pres">
      <dgm:prSet presAssocID="{331F09C5-634A-411E-B764-3EF4E2956291}" presName="composite" presStyleCnt="0"/>
      <dgm:spPr/>
    </dgm:pt>
    <dgm:pt modelId="{22176E7C-11B6-4A27-A4D4-771A574948EA}" type="pres">
      <dgm:prSet presAssocID="{331F09C5-634A-411E-B764-3EF4E2956291}" presName="parTx" presStyleLbl="alignNode1" presStyleIdx="0" presStyleCnt="3">
        <dgm:presLayoutVars>
          <dgm:chMax val="0"/>
          <dgm:chPref val="0"/>
        </dgm:presLayoutVars>
      </dgm:prSet>
      <dgm:spPr/>
    </dgm:pt>
    <dgm:pt modelId="{29F84F92-FAB0-4DD7-9CBE-E558DA67B11B}" type="pres">
      <dgm:prSet presAssocID="{331F09C5-634A-411E-B764-3EF4E2956291}" presName="desTx" presStyleLbl="alignAccFollowNode1" presStyleIdx="0" presStyleCnt="3">
        <dgm:presLayoutVars/>
      </dgm:prSet>
      <dgm:spPr/>
    </dgm:pt>
    <dgm:pt modelId="{22600D80-B546-4132-9F79-95B2D28DBC4E}" type="pres">
      <dgm:prSet presAssocID="{17CAC1B2-9577-4317-8A55-8CAF578A1D8B}" presName="space" presStyleCnt="0"/>
      <dgm:spPr/>
    </dgm:pt>
    <dgm:pt modelId="{3A22AA8F-83E0-4788-8C18-3017706C260C}" type="pres">
      <dgm:prSet presAssocID="{66EC18BC-BE31-4D4F-826C-9E1028198E25}" presName="composite" presStyleCnt="0"/>
      <dgm:spPr/>
    </dgm:pt>
    <dgm:pt modelId="{0FFB58F1-C5D4-4658-90EA-5EEFD9A7F9A1}" type="pres">
      <dgm:prSet presAssocID="{66EC18BC-BE31-4D4F-826C-9E1028198E25}" presName="parTx" presStyleLbl="alignNode1" presStyleIdx="1" presStyleCnt="3">
        <dgm:presLayoutVars>
          <dgm:chMax val="0"/>
          <dgm:chPref val="0"/>
        </dgm:presLayoutVars>
      </dgm:prSet>
      <dgm:spPr/>
    </dgm:pt>
    <dgm:pt modelId="{6BD21DB9-C5DB-49B1-9215-981502893FCB}" type="pres">
      <dgm:prSet presAssocID="{66EC18BC-BE31-4D4F-826C-9E1028198E25}" presName="desTx" presStyleLbl="alignAccFollowNode1" presStyleIdx="1" presStyleCnt="3">
        <dgm:presLayoutVars/>
      </dgm:prSet>
      <dgm:spPr/>
    </dgm:pt>
    <dgm:pt modelId="{13924CFE-AE68-427F-97EC-69C1C4AE0CDF}" type="pres">
      <dgm:prSet presAssocID="{69F4984E-2560-451B-8700-0A3AD70801ED}" presName="space" presStyleCnt="0"/>
      <dgm:spPr/>
    </dgm:pt>
    <dgm:pt modelId="{3E97B794-4D70-4EF3-BAA9-F0E033E8C5DE}" type="pres">
      <dgm:prSet presAssocID="{88CF22E1-F9BB-49FE-B78D-390FBB36A379}" presName="composite" presStyleCnt="0"/>
      <dgm:spPr/>
    </dgm:pt>
    <dgm:pt modelId="{7C61416D-21E4-465A-A75B-FA354A57BBC1}" type="pres">
      <dgm:prSet presAssocID="{88CF22E1-F9BB-49FE-B78D-390FBB36A379}" presName="parTx" presStyleLbl="alignNode1" presStyleIdx="2" presStyleCnt="3">
        <dgm:presLayoutVars>
          <dgm:chMax val="0"/>
          <dgm:chPref val="0"/>
        </dgm:presLayoutVars>
      </dgm:prSet>
      <dgm:spPr/>
    </dgm:pt>
    <dgm:pt modelId="{4EAE2AFA-15F3-43EC-8FA0-3E33F5A2D61C}" type="pres">
      <dgm:prSet presAssocID="{88CF22E1-F9BB-49FE-B78D-390FBB36A379}" presName="desTx" presStyleLbl="alignAccFollowNode1" presStyleIdx="2" presStyleCnt="3">
        <dgm:presLayoutVars/>
      </dgm:prSet>
      <dgm:spPr/>
    </dgm:pt>
  </dgm:ptLst>
  <dgm:cxnLst>
    <dgm:cxn modelId="{36B5C204-1656-4E6B-880F-4B53FCE979AB}" srcId="{A296F958-F87B-4FCC-8C23-D4F22ED05D05}" destId="{88CF22E1-F9BB-49FE-B78D-390FBB36A379}" srcOrd="2" destOrd="0" parTransId="{1B163D59-F938-46EE-8478-54400F663CF9}" sibTransId="{4FCD3E72-ECFE-4B5E-84F9-CAB0D9642318}"/>
    <dgm:cxn modelId="{298B350B-1480-445E-AD22-10769F1CFFB9}" type="presOf" srcId="{66EC18BC-BE31-4D4F-826C-9E1028198E25}" destId="{0FFB58F1-C5D4-4658-90EA-5EEFD9A7F9A1}" srcOrd="0" destOrd="0" presId="urn:microsoft.com/office/officeart/2016/7/layout/ChevronBlockProcess"/>
    <dgm:cxn modelId="{09422F44-333D-47C4-B7E6-3937A1AE6996}" srcId="{A296F958-F87B-4FCC-8C23-D4F22ED05D05}" destId="{66EC18BC-BE31-4D4F-826C-9E1028198E25}" srcOrd="1" destOrd="0" parTransId="{1EE9497B-FDA8-41DB-BB67-4E66FFEB4D55}" sibTransId="{69F4984E-2560-451B-8700-0A3AD70801ED}"/>
    <dgm:cxn modelId="{55389945-AE2C-44BD-8E3E-B277FDB14E29}" type="presOf" srcId="{A296F958-F87B-4FCC-8C23-D4F22ED05D05}" destId="{D8E67E9B-D65D-46E8-AF58-A1ED645CF053}" srcOrd="0" destOrd="0" presId="urn:microsoft.com/office/officeart/2016/7/layout/ChevronBlockProcess"/>
    <dgm:cxn modelId="{4013DF49-6941-48B5-AD1D-C2B2007196A5}" srcId="{66EC18BC-BE31-4D4F-826C-9E1028198E25}" destId="{40751487-656E-4E9C-92E9-33FF16B1C708}" srcOrd="0" destOrd="0" parTransId="{0D55D6A2-EDFF-44DD-BCF9-F84B594A42CB}" sibTransId="{05F73891-7F33-41F8-9052-DF83AB901099}"/>
    <dgm:cxn modelId="{FC72C554-3D6D-44B4-BC7E-30FA2F11382B}" type="presOf" srcId="{53F5E873-52B4-4155-8A91-CA05D356D561}" destId="{29F84F92-FAB0-4DD7-9CBE-E558DA67B11B}" srcOrd="0" destOrd="0" presId="urn:microsoft.com/office/officeart/2016/7/layout/ChevronBlockProcess"/>
    <dgm:cxn modelId="{E952D154-4C90-4DBE-A32C-816A13A2F4B1}" srcId="{A296F958-F87B-4FCC-8C23-D4F22ED05D05}" destId="{331F09C5-634A-411E-B764-3EF4E2956291}" srcOrd="0" destOrd="0" parTransId="{A424D086-BF61-4887-937F-D704873CE297}" sibTransId="{17CAC1B2-9577-4317-8A55-8CAF578A1D8B}"/>
    <dgm:cxn modelId="{41E47F55-06B2-4ABD-87CD-5DAAFE3B32F1}" type="presOf" srcId="{1B75AA09-0D78-4AAA-842C-7D6D25615802}" destId="{4EAE2AFA-15F3-43EC-8FA0-3E33F5A2D61C}" srcOrd="0" destOrd="0" presId="urn:microsoft.com/office/officeart/2016/7/layout/ChevronBlockProcess"/>
    <dgm:cxn modelId="{D6E95A6A-FBC1-47EA-B3DA-31C1F7192F5B}" srcId="{331F09C5-634A-411E-B764-3EF4E2956291}" destId="{53F5E873-52B4-4155-8A91-CA05D356D561}" srcOrd="0" destOrd="0" parTransId="{37F75760-DFAA-4512-B6BE-64A6A1E4F58B}" sibTransId="{3DF39D22-1378-423D-92FB-D164301D9787}"/>
    <dgm:cxn modelId="{223FBD75-3ED2-4A33-B3F8-7850CC09B5C3}" type="presOf" srcId="{331F09C5-634A-411E-B764-3EF4E2956291}" destId="{22176E7C-11B6-4A27-A4D4-771A574948EA}" srcOrd="0" destOrd="0" presId="urn:microsoft.com/office/officeart/2016/7/layout/ChevronBlockProcess"/>
    <dgm:cxn modelId="{97F0E6A7-220B-4937-98C0-37196090C63D}" srcId="{88CF22E1-F9BB-49FE-B78D-390FBB36A379}" destId="{1B75AA09-0D78-4AAA-842C-7D6D25615802}" srcOrd="0" destOrd="0" parTransId="{E18E55AC-34E9-4BCB-9BF6-713391559DFD}" sibTransId="{5AF9BBA3-5D20-4C77-AA3D-45C7DF5EAC4C}"/>
    <dgm:cxn modelId="{4819F9A9-7C92-4D46-8A31-C195280C6D5E}" type="presOf" srcId="{40751487-656E-4E9C-92E9-33FF16B1C708}" destId="{6BD21DB9-C5DB-49B1-9215-981502893FCB}" srcOrd="0" destOrd="0" presId="urn:microsoft.com/office/officeart/2016/7/layout/ChevronBlockProcess"/>
    <dgm:cxn modelId="{94EA48C9-0BF7-4B72-B706-5D81152274B2}" type="presOf" srcId="{88CF22E1-F9BB-49FE-B78D-390FBB36A379}" destId="{7C61416D-21E4-465A-A75B-FA354A57BBC1}" srcOrd="0" destOrd="0" presId="urn:microsoft.com/office/officeart/2016/7/layout/ChevronBlockProcess"/>
    <dgm:cxn modelId="{55ABEE89-73BC-40E8-B3D6-2712AB8147B2}" type="presParOf" srcId="{D8E67E9B-D65D-46E8-AF58-A1ED645CF053}" destId="{2FE5E969-B17F-4252-B3E0-FB0CC9DD0E55}" srcOrd="0" destOrd="0" presId="urn:microsoft.com/office/officeart/2016/7/layout/ChevronBlockProcess"/>
    <dgm:cxn modelId="{4D8D30B3-1B21-423C-9DD7-D8878BBEEA7E}" type="presParOf" srcId="{2FE5E969-B17F-4252-B3E0-FB0CC9DD0E55}" destId="{22176E7C-11B6-4A27-A4D4-771A574948EA}" srcOrd="0" destOrd="0" presId="urn:microsoft.com/office/officeart/2016/7/layout/ChevronBlockProcess"/>
    <dgm:cxn modelId="{C22213F9-91A6-4A64-A23A-1A742D51FF22}" type="presParOf" srcId="{2FE5E969-B17F-4252-B3E0-FB0CC9DD0E55}" destId="{29F84F92-FAB0-4DD7-9CBE-E558DA67B11B}" srcOrd="1" destOrd="0" presId="urn:microsoft.com/office/officeart/2016/7/layout/ChevronBlockProcess"/>
    <dgm:cxn modelId="{3725E3DA-2AD9-4FD0-8D2C-97165B602336}" type="presParOf" srcId="{D8E67E9B-D65D-46E8-AF58-A1ED645CF053}" destId="{22600D80-B546-4132-9F79-95B2D28DBC4E}" srcOrd="1" destOrd="0" presId="urn:microsoft.com/office/officeart/2016/7/layout/ChevronBlockProcess"/>
    <dgm:cxn modelId="{2B910F38-241B-4236-BBBB-46CC14CF8E26}" type="presParOf" srcId="{D8E67E9B-D65D-46E8-AF58-A1ED645CF053}" destId="{3A22AA8F-83E0-4788-8C18-3017706C260C}" srcOrd="2" destOrd="0" presId="urn:microsoft.com/office/officeart/2016/7/layout/ChevronBlockProcess"/>
    <dgm:cxn modelId="{F3D02346-3B50-4CC6-A3DB-B821AFDA45BF}" type="presParOf" srcId="{3A22AA8F-83E0-4788-8C18-3017706C260C}" destId="{0FFB58F1-C5D4-4658-90EA-5EEFD9A7F9A1}" srcOrd="0" destOrd="0" presId="urn:microsoft.com/office/officeart/2016/7/layout/ChevronBlockProcess"/>
    <dgm:cxn modelId="{78D08103-B064-4AA4-8E8C-1D1AADD81423}" type="presParOf" srcId="{3A22AA8F-83E0-4788-8C18-3017706C260C}" destId="{6BD21DB9-C5DB-49B1-9215-981502893FCB}" srcOrd="1" destOrd="0" presId="urn:microsoft.com/office/officeart/2016/7/layout/ChevronBlockProcess"/>
    <dgm:cxn modelId="{69FF5A9D-70DE-4800-BC34-6A767F7B331D}" type="presParOf" srcId="{D8E67E9B-D65D-46E8-AF58-A1ED645CF053}" destId="{13924CFE-AE68-427F-97EC-69C1C4AE0CDF}" srcOrd="3" destOrd="0" presId="urn:microsoft.com/office/officeart/2016/7/layout/ChevronBlockProcess"/>
    <dgm:cxn modelId="{7DBD2962-C5C6-4175-83D0-BA59EFDAB3FF}" type="presParOf" srcId="{D8E67E9B-D65D-46E8-AF58-A1ED645CF053}" destId="{3E97B794-4D70-4EF3-BAA9-F0E033E8C5DE}" srcOrd="4" destOrd="0" presId="urn:microsoft.com/office/officeart/2016/7/layout/ChevronBlockProcess"/>
    <dgm:cxn modelId="{735DDA31-4540-4842-B5B1-7338BD07566B}" type="presParOf" srcId="{3E97B794-4D70-4EF3-BAA9-F0E033E8C5DE}" destId="{7C61416D-21E4-465A-A75B-FA354A57BBC1}" srcOrd="0" destOrd="0" presId="urn:microsoft.com/office/officeart/2016/7/layout/ChevronBlockProcess"/>
    <dgm:cxn modelId="{2ED87AE9-6C11-467E-A75A-6BD5030990ED}" type="presParOf" srcId="{3E97B794-4D70-4EF3-BAA9-F0E033E8C5DE}" destId="{4EAE2AFA-15F3-43EC-8FA0-3E33F5A2D61C}"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76E7C-11B6-4A27-A4D4-771A574948EA}">
      <dsp:nvSpPr>
        <dsp:cNvPr id="0" name=""/>
        <dsp:cNvSpPr/>
      </dsp:nvSpPr>
      <dsp:spPr>
        <a:xfrm>
          <a:off x="2498" y="1098549"/>
          <a:ext cx="2325900" cy="697770"/>
        </a:xfrm>
        <a:prstGeom prst="chevron">
          <a:avLst>
            <a:gd name="adj" fmla="val 3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6155" tIns="86155" rIns="86155" bIns="86155" numCol="1" spcCol="1270" anchor="ctr" anchorCtr="0">
          <a:noAutofit/>
        </a:bodyPr>
        <a:lstStyle/>
        <a:p>
          <a:pPr marL="0" lvl="0" indent="0" algn="ctr" defTabSz="1244600">
            <a:lnSpc>
              <a:spcPct val="90000"/>
            </a:lnSpc>
            <a:spcBef>
              <a:spcPct val="0"/>
            </a:spcBef>
            <a:spcAft>
              <a:spcPct val="35000"/>
            </a:spcAft>
            <a:buNone/>
          </a:pPr>
          <a:r>
            <a:rPr lang="en-US" sz="2800" kern="1200"/>
            <a:t>Identify</a:t>
          </a:r>
        </a:p>
      </dsp:txBody>
      <dsp:txXfrm>
        <a:off x="211829" y="1098549"/>
        <a:ext cx="1907238" cy="697770"/>
      </dsp:txXfrm>
    </dsp:sp>
    <dsp:sp modelId="{29F84F92-FAB0-4DD7-9CBE-E558DA67B11B}">
      <dsp:nvSpPr>
        <dsp:cNvPr id="0" name=""/>
        <dsp:cNvSpPr/>
      </dsp:nvSpPr>
      <dsp:spPr>
        <a:xfrm>
          <a:off x="2498" y="1796320"/>
          <a:ext cx="2116569" cy="259787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7256" tIns="167256" rIns="167256" bIns="334512" numCol="1" spcCol="1270" anchor="t" anchorCtr="0">
          <a:noAutofit/>
        </a:bodyPr>
        <a:lstStyle/>
        <a:p>
          <a:pPr marL="0" lvl="0" indent="0" algn="l" defTabSz="889000" rtl="0">
            <a:lnSpc>
              <a:spcPct val="90000"/>
            </a:lnSpc>
            <a:spcBef>
              <a:spcPct val="0"/>
            </a:spcBef>
            <a:spcAft>
              <a:spcPct val="35000"/>
            </a:spcAft>
            <a:buNone/>
          </a:pPr>
          <a:r>
            <a:rPr lang="en-US" sz="2000" kern="1200"/>
            <a:t>Identify top customers in the Bay Area</a:t>
          </a:r>
          <a:r>
            <a:rPr lang="en-US" sz="2000" kern="1200">
              <a:latin typeface="Calibri Light" panose="020F0302020204030204"/>
            </a:rPr>
            <a:t> (outside of Berkeley)</a:t>
          </a:r>
          <a:endParaRPr lang="en-US" sz="2000" kern="1200"/>
        </a:p>
      </dsp:txBody>
      <dsp:txXfrm>
        <a:off x="2498" y="1796320"/>
        <a:ext cx="2116569" cy="2597879"/>
      </dsp:txXfrm>
    </dsp:sp>
    <dsp:sp modelId="{0FFB58F1-C5D4-4658-90EA-5EEFD9A7F9A1}">
      <dsp:nvSpPr>
        <dsp:cNvPr id="0" name=""/>
        <dsp:cNvSpPr/>
      </dsp:nvSpPr>
      <dsp:spPr>
        <a:xfrm>
          <a:off x="2293830" y="1098549"/>
          <a:ext cx="2325900" cy="697770"/>
        </a:xfrm>
        <a:prstGeom prst="chevron">
          <a:avLst>
            <a:gd name="adj" fmla="val 3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6155" tIns="86155" rIns="86155" bIns="86155" numCol="1" spcCol="1270" anchor="ctr" anchorCtr="0">
          <a:noAutofit/>
        </a:bodyPr>
        <a:lstStyle/>
        <a:p>
          <a:pPr marL="0" lvl="0" indent="0" algn="ctr" defTabSz="1244600">
            <a:lnSpc>
              <a:spcPct val="90000"/>
            </a:lnSpc>
            <a:spcBef>
              <a:spcPct val="0"/>
            </a:spcBef>
            <a:spcAft>
              <a:spcPct val="35000"/>
            </a:spcAft>
            <a:buNone/>
          </a:pPr>
          <a:r>
            <a:rPr lang="en-US" sz="2800" kern="1200"/>
            <a:t>Calculate</a:t>
          </a:r>
        </a:p>
      </dsp:txBody>
      <dsp:txXfrm>
        <a:off x="2503161" y="1098549"/>
        <a:ext cx="1907238" cy="697770"/>
      </dsp:txXfrm>
    </dsp:sp>
    <dsp:sp modelId="{6BD21DB9-C5DB-49B1-9215-981502893FCB}">
      <dsp:nvSpPr>
        <dsp:cNvPr id="0" name=""/>
        <dsp:cNvSpPr/>
      </dsp:nvSpPr>
      <dsp:spPr>
        <a:xfrm>
          <a:off x="2293830" y="1796320"/>
          <a:ext cx="2116569" cy="259787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7256" tIns="167256" rIns="167256" bIns="334512" numCol="1" spcCol="1270" anchor="t" anchorCtr="0">
          <a:noAutofit/>
        </a:bodyPr>
        <a:lstStyle/>
        <a:p>
          <a:pPr marL="0" lvl="0" indent="0" algn="l" defTabSz="889000">
            <a:lnSpc>
              <a:spcPct val="90000"/>
            </a:lnSpc>
            <a:spcBef>
              <a:spcPct val="0"/>
            </a:spcBef>
            <a:spcAft>
              <a:spcPct val="35000"/>
            </a:spcAft>
            <a:buNone/>
          </a:pPr>
          <a:r>
            <a:rPr lang="en-US" sz="2000" kern="1200"/>
            <a:t>Calculate nearest BART station to those customers</a:t>
          </a:r>
        </a:p>
      </dsp:txBody>
      <dsp:txXfrm>
        <a:off x="2293830" y="1796320"/>
        <a:ext cx="2116569" cy="2597879"/>
      </dsp:txXfrm>
    </dsp:sp>
    <dsp:sp modelId="{7C61416D-21E4-465A-A75B-FA354A57BBC1}">
      <dsp:nvSpPr>
        <dsp:cNvPr id="0" name=""/>
        <dsp:cNvSpPr/>
      </dsp:nvSpPr>
      <dsp:spPr>
        <a:xfrm>
          <a:off x="4585163" y="1098549"/>
          <a:ext cx="2325900" cy="697770"/>
        </a:xfrm>
        <a:prstGeom prst="chevron">
          <a:avLst>
            <a:gd name="adj" fmla="val 3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6155" tIns="86155" rIns="86155" bIns="86155" numCol="1" spcCol="1270" anchor="ctr" anchorCtr="0">
          <a:noAutofit/>
        </a:bodyPr>
        <a:lstStyle/>
        <a:p>
          <a:pPr marL="0" lvl="0" indent="0" algn="ctr" defTabSz="1244600">
            <a:lnSpc>
              <a:spcPct val="90000"/>
            </a:lnSpc>
            <a:spcBef>
              <a:spcPct val="0"/>
            </a:spcBef>
            <a:spcAft>
              <a:spcPct val="35000"/>
            </a:spcAft>
            <a:buNone/>
          </a:pPr>
          <a:r>
            <a:rPr lang="en-US" sz="2800" kern="1200"/>
            <a:t>Deploy</a:t>
          </a:r>
        </a:p>
      </dsp:txBody>
      <dsp:txXfrm>
        <a:off x="4794494" y="1098549"/>
        <a:ext cx="1907238" cy="697770"/>
      </dsp:txXfrm>
    </dsp:sp>
    <dsp:sp modelId="{4EAE2AFA-15F3-43EC-8FA0-3E33F5A2D61C}">
      <dsp:nvSpPr>
        <dsp:cNvPr id="0" name=""/>
        <dsp:cNvSpPr/>
      </dsp:nvSpPr>
      <dsp:spPr>
        <a:xfrm>
          <a:off x="4585163" y="1796320"/>
          <a:ext cx="2116569" cy="259787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7256" tIns="167256" rIns="167256" bIns="334512" numCol="1" spcCol="1270" anchor="t" anchorCtr="0">
          <a:noAutofit/>
        </a:bodyPr>
        <a:lstStyle/>
        <a:p>
          <a:pPr marL="0" lvl="0" indent="0" algn="l" defTabSz="889000">
            <a:lnSpc>
              <a:spcPct val="90000"/>
            </a:lnSpc>
            <a:spcBef>
              <a:spcPct val="0"/>
            </a:spcBef>
            <a:spcAft>
              <a:spcPct val="35000"/>
            </a:spcAft>
            <a:buNone/>
          </a:pPr>
          <a:r>
            <a:rPr lang="en-US" sz="2000" kern="1200"/>
            <a:t>Deploy pickup/delivery posts near those BART stations</a:t>
          </a:r>
        </a:p>
      </dsp:txBody>
      <dsp:txXfrm>
        <a:off x="4585163" y="1796320"/>
        <a:ext cx="2116569" cy="2597879"/>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3840E-2A11-4484-8A95-F5D5359A3579}" type="datetimeFigureOut">
              <a:rPr lang="en-US" smtClean="0"/>
              <a:t>8/1/22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184C2-ED3F-4CDC-BB63-D0FBB6C3FEB5}" type="slidenum">
              <a:rPr lang="en-US" smtClean="0"/>
              <a:t>‹#›</a:t>
            </a:fld>
            <a:endParaRPr lang="en-US"/>
          </a:p>
        </p:txBody>
      </p:sp>
    </p:spTree>
    <p:extLst>
      <p:ext uri="{BB962C8B-B14F-4D97-AF65-F5344CB8AC3E}">
        <p14:creationId xmlns:p14="http://schemas.microsoft.com/office/powerpoint/2010/main" val="502710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5184C2-ED3F-4CDC-BB63-D0FBB6C3FEB5}" type="slidenum">
              <a:rPr lang="en-US" smtClean="0"/>
              <a:t>1</a:t>
            </a:fld>
            <a:endParaRPr lang="en-US"/>
          </a:p>
        </p:txBody>
      </p:sp>
    </p:spTree>
    <p:extLst>
      <p:ext uri="{BB962C8B-B14F-4D97-AF65-F5344CB8AC3E}">
        <p14:creationId xmlns:p14="http://schemas.microsoft.com/office/powerpoint/2010/main" val="2107841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Emily</a:t>
            </a:r>
          </a:p>
          <a:p>
            <a:endParaRPr lang="en-US">
              <a:cs typeface="Calibri"/>
            </a:endParaRPr>
          </a:p>
          <a:p>
            <a:r>
              <a:rPr lang="en-US">
                <a:cs typeface="Calibri"/>
              </a:rPr>
              <a:t>Our proposal is strongly focused on the pick-up posts as the first step to fulfilling AGM’s vision of the future. </a:t>
            </a:r>
          </a:p>
          <a:p>
            <a:endParaRPr lang="en-US">
              <a:cs typeface="Calibri"/>
            </a:endParaRPr>
          </a:p>
          <a:p>
            <a:r>
              <a:rPr lang="en-US">
                <a:cs typeface="Calibri"/>
              </a:rPr>
              <a:t>We believe that last-mile delivery efforts like van delivery to the home or delivery drones and robots, are great ideas for implementing in the future. </a:t>
            </a:r>
          </a:p>
          <a:p>
            <a:endParaRPr lang="en-US">
              <a:cs typeface="Calibri"/>
            </a:endParaRPr>
          </a:p>
          <a:p>
            <a:r>
              <a:rPr lang="en-US">
                <a:cs typeface="Calibri"/>
              </a:rPr>
              <a:t>But implementing the whole system at once without a first proof of concept and expanding the brand awareness would mean we’re investing a lot of capital up front without having a good idea about the return. </a:t>
            </a:r>
          </a:p>
          <a:p>
            <a:endParaRPr lang="en-US">
              <a:cs typeface="Calibri"/>
            </a:endParaRPr>
          </a:p>
          <a:p>
            <a:r>
              <a:rPr lang="en-US">
                <a:cs typeface="Calibri"/>
              </a:rPr>
              <a:t>This first push to increase brand awareness and set up pick-up posts at well-trafficked BART stations will create a strong foundation for the next parts of AGM’s vision and give us more data to better tune our approach going forward. </a:t>
            </a:r>
          </a:p>
          <a:p>
            <a:endParaRPr lang="en-US">
              <a:cs typeface="Calibri"/>
            </a:endParaRPr>
          </a:p>
          <a:p>
            <a:r>
              <a:rPr lang="en-US">
                <a:cs typeface="Calibri"/>
              </a:rPr>
              <a:t>Now, </a:t>
            </a:r>
            <a:r>
              <a:rPr lang="en-US" err="1">
                <a:cs typeface="Calibri"/>
              </a:rPr>
              <a:t>Shuo</a:t>
            </a:r>
            <a:r>
              <a:rPr lang="en-US">
                <a:cs typeface="Calibri"/>
              </a:rPr>
              <a:t> will explain some more suggestions for how to implement AGM’s vision with NoSQL databases.</a:t>
            </a:r>
          </a:p>
        </p:txBody>
      </p:sp>
      <p:sp>
        <p:nvSpPr>
          <p:cNvPr id="4" name="Slide Number Placeholder 3"/>
          <p:cNvSpPr>
            <a:spLocks noGrp="1"/>
          </p:cNvSpPr>
          <p:nvPr>
            <p:ph type="sldNum" sz="quarter" idx="5"/>
          </p:nvPr>
        </p:nvSpPr>
        <p:spPr/>
        <p:txBody>
          <a:bodyPr/>
          <a:lstStyle/>
          <a:p>
            <a:fld id="{C55184C2-ED3F-4CDC-BB63-D0FBB6C3FEB5}" type="slidenum">
              <a:rPr lang="en-US" smtClean="0"/>
              <a:t>10</a:t>
            </a:fld>
            <a:endParaRPr lang="en-US"/>
          </a:p>
        </p:txBody>
      </p:sp>
    </p:spTree>
    <p:extLst>
      <p:ext uri="{BB962C8B-B14F-4D97-AF65-F5344CB8AC3E}">
        <p14:creationId xmlns:p14="http://schemas.microsoft.com/office/powerpoint/2010/main" val="2693063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11</a:t>
            </a:r>
            <a:endParaRPr lang="en-US" dirty="0"/>
          </a:p>
          <a:p>
            <a:r>
              <a:rPr lang="en-US" dirty="0"/>
              <a:t> </a:t>
            </a:r>
            <a:endParaRPr lang="en-US" dirty="0">
              <a:cs typeface="Calibri"/>
            </a:endParaRPr>
          </a:p>
          <a:p>
            <a:r>
              <a:rPr lang="en-US" dirty="0"/>
              <a:t>Redis is a type of key-value in-memory store. In-memory means that data is stored on the host’s RAM (Random Access Memory) and it is much faster than performing disk operations.</a:t>
            </a:r>
            <a:endParaRPr lang="en-US" dirty="0">
              <a:cs typeface="Calibri"/>
            </a:endParaRPr>
          </a:p>
          <a:p>
            <a:r>
              <a:rPr lang="en-US" dirty="0"/>
              <a:t> </a:t>
            </a:r>
            <a:endParaRPr lang="en-US" dirty="0">
              <a:cs typeface="Calibri"/>
            </a:endParaRPr>
          </a:p>
          <a:p>
            <a:r>
              <a:rPr lang="en-US" dirty="0"/>
              <a:t>MongoDB is a non-relational database that offers scalability, high performance, reliability, and flexibility. </a:t>
            </a:r>
          </a:p>
          <a:p>
            <a:r>
              <a:rPr lang="en-US" dirty="0"/>
              <a:t> </a:t>
            </a:r>
          </a:p>
          <a:p>
            <a:r>
              <a:rPr lang="en-US" dirty="0"/>
              <a:t>Neo4j is graph database and it is useful for computing the distance, time, or cost between nodes. </a:t>
            </a:r>
            <a:endParaRPr lang="en-US" dirty="0">
              <a:cs typeface="Calibri"/>
            </a:endParaRPr>
          </a:p>
          <a:p>
            <a:br>
              <a:rPr lang="en-US" dirty="0">
                <a:cs typeface="+mn-lt"/>
              </a:rPr>
            </a:br>
            <a:endParaRPr lang="en-US" dirty="0"/>
          </a:p>
        </p:txBody>
      </p:sp>
      <p:sp>
        <p:nvSpPr>
          <p:cNvPr id="4" name="Slide Number Placeholder 3"/>
          <p:cNvSpPr>
            <a:spLocks noGrp="1"/>
          </p:cNvSpPr>
          <p:nvPr>
            <p:ph type="sldNum" sz="quarter" idx="5"/>
          </p:nvPr>
        </p:nvSpPr>
        <p:spPr/>
        <p:txBody>
          <a:bodyPr/>
          <a:lstStyle/>
          <a:p>
            <a:fld id="{C55184C2-ED3F-4CDC-BB63-D0FBB6C3FEB5}" type="slidenum">
              <a:rPr lang="en-US" smtClean="0"/>
              <a:t>11</a:t>
            </a:fld>
            <a:endParaRPr lang="en-US"/>
          </a:p>
        </p:txBody>
      </p:sp>
    </p:spTree>
    <p:extLst>
      <p:ext uri="{BB962C8B-B14F-4D97-AF65-F5344CB8AC3E}">
        <p14:creationId xmlns:p14="http://schemas.microsoft.com/office/powerpoint/2010/main" val="12776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Slide 12</a:t>
            </a:r>
          </a:p>
          <a:p>
            <a:pPr fontAlgn="base"/>
            <a:r>
              <a:rPr lang="en-US" sz="1200" kern="1200" dirty="0">
                <a:solidFill>
                  <a:schemeClr val="tx1"/>
                </a:solidFill>
                <a:effectLst/>
                <a:latin typeface="+mn-lt"/>
                <a:ea typeface="+mn-ea"/>
                <a:cs typeface="+mn-cs"/>
              </a:rPr>
              <a:t>Here I will share two business cases. One is Online Transaction Processing and another is Online Analytical Processing. ​</a:t>
            </a:r>
          </a:p>
          <a:p>
            <a:pPr fontAlgn="base"/>
            <a:r>
              <a:rPr lang="en-US" sz="1200" kern="1200" dirty="0">
                <a:solidFill>
                  <a:schemeClr val="tx1"/>
                </a:solidFill>
                <a:effectLst/>
                <a:latin typeface="+mn-lt"/>
                <a:ea typeface="+mn-ea"/>
                <a:cs typeface="+mn-cs"/>
              </a:rPr>
              <a:t>​</a:t>
            </a:r>
          </a:p>
          <a:p>
            <a:pPr fontAlgn="base"/>
            <a:r>
              <a:rPr lang="en-US" sz="1200" kern="1200" dirty="0">
                <a:solidFill>
                  <a:schemeClr val="tx1"/>
                </a:solidFill>
                <a:effectLst/>
                <a:latin typeface="+mn-lt"/>
                <a:ea typeface="+mn-ea"/>
                <a:cs typeface="+mn-cs"/>
              </a:rPr>
              <a:t>First let’s talk about </a:t>
            </a:r>
            <a:r>
              <a:rPr lang="en-US" sz="1200" b="1" kern="1200" dirty="0">
                <a:solidFill>
                  <a:schemeClr val="tx1"/>
                </a:solidFill>
                <a:effectLst/>
                <a:latin typeface="+mn-lt"/>
                <a:ea typeface="+mn-ea"/>
                <a:cs typeface="+mn-cs"/>
              </a:rPr>
              <a:t>online transaction processing</a:t>
            </a:r>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When customers log in our website, the web server will create a unique session ID. This section ID is the key for Redis, and the value is the session variables, which is also known as server-side cookies. Session variables are used and updated with every transaction. </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In the mid-1990s, companies originally used relational databases to store session data, but it is too slow. And we need that fast, so the key-value in-memory database was invented. As we know, It’s just like give it a session ID, then give me the session cookies. This is very fast in memory. And In addition to that, this session cookies are usually in a small database which is easy to fit into the memory. </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(Other business case: stock quotes, multiplayer game player stats, and live weather data)</a:t>
            </a:r>
          </a:p>
          <a:p>
            <a:pPr fontAlgn="base"/>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we want to look up the customers’ information, the web server can query all customer data from MongoDB using the customer ID. However, if we use relational database, we would have to pull from several relational tables which would be very intensive to join and very slow. </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For Neo4j, we have already used extensively for calculating various point to point delivery paths.​ However, SQL database is not built for processing graph queries.​</a:t>
            </a:r>
          </a:p>
        </p:txBody>
      </p:sp>
      <p:sp>
        <p:nvSpPr>
          <p:cNvPr id="4" name="Slide Number Placeholder 3"/>
          <p:cNvSpPr>
            <a:spLocks noGrp="1"/>
          </p:cNvSpPr>
          <p:nvPr>
            <p:ph type="sldNum" sz="quarter" idx="5"/>
          </p:nvPr>
        </p:nvSpPr>
        <p:spPr/>
        <p:txBody>
          <a:bodyPr/>
          <a:lstStyle/>
          <a:p>
            <a:fld id="{C55184C2-ED3F-4CDC-BB63-D0FBB6C3FEB5}" type="slidenum">
              <a:rPr lang="en-US" smtClean="0"/>
              <a:t>12</a:t>
            </a:fld>
            <a:endParaRPr lang="en-US"/>
          </a:p>
        </p:txBody>
      </p:sp>
    </p:spTree>
    <p:extLst>
      <p:ext uri="{BB962C8B-B14F-4D97-AF65-F5344CB8AC3E}">
        <p14:creationId xmlns:p14="http://schemas.microsoft.com/office/powerpoint/2010/main" val="2722518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13</a:t>
            </a:r>
            <a:endParaRPr lang="en-US" dirty="0"/>
          </a:p>
          <a:p>
            <a:r>
              <a:rPr lang="en-US" sz="1200" kern="1200" dirty="0">
                <a:solidFill>
                  <a:schemeClr val="tx1"/>
                </a:solidFill>
                <a:effectLst/>
                <a:latin typeface="+mn-lt"/>
                <a:ea typeface="+mn-ea"/>
                <a:cs typeface="+mn-cs"/>
              </a:rPr>
              <a:t>Second, let talk about </a:t>
            </a:r>
            <a:r>
              <a:rPr lang="en-US" sz="1200" b="1" kern="1200" dirty="0">
                <a:solidFill>
                  <a:schemeClr val="tx1"/>
                </a:solidFill>
                <a:effectLst/>
                <a:latin typeface="+mn-lt"/>
                <a:ea typeface="+mn-ea"/>
                <a:cs typeface="+mn-cs"/>
              </a:rPr>
              <a:t>online analytical processing</a:t>
            </a:r>
            <a:r>
              <a:rPr lang="en-US" sz="1200" kern="1200" dirty="0">
                <a:solidFill>
                  <a:schemeClr val="tx1"/>
                </a:solidFill>
                <a:effectLst/>
                <a:latin typeface="+mn-lt"/>
                <a:ea typeface="+mn-ea"/>
                <a:cs typeface="+mn-cs"/>
              </a:rPr>
              <a:t>. And I will introduce it by the comparing the SQL with NoSQL database. As shown in the </a:t>
            </a:r>
            <a:r>
              <a:rPr lang="en-US" sz="1200" kern="1200" dirty="0" err="1">
                <a:solidFill>
                  <a:schemeClr val="tx1"/>
                </a:solidFill>
                <a:effectLst/>
                <a:latin typeface="+mn-lt"/>
                <a:ea typeface="+mn-ea"/>
                <a:cs typeface="+mn-cs"/>
              </a:rPr>
              <a:t>powerpoint</a:t>
            </a:r>
            <a:r>
              <a:rPr lang="en-US" sz="1200" kern="1200" dirty="0">
                <a:solidFill>
                  <a:schemeClr val="tx1"/>
                </a:solidFill>
                <a:effectLst/>
                <a:latin typeface="+mn-lt"/>
                <a:ea typeface="+mn-ea"/>
                <a:cs typeface="+mn-cs"/>
              </a:rPr>
              <a:t>, this is a clear comparison between SQL relational database and NoSQL document database.</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With NoSQL database, when we perform some analyses, we can create the point of view that best suits our needs. It’s pretty flexible, we can create different POV such as customer POV, product POV, or sales POV. For example, in this case, if we are studying customers, then we can have the customers at the top layer and then have the sales underneath it, and then the products. So in this structure, we can clearly say that here is the customers,  their sales, and the products they bought. That might be good for analytics like</a:t>
            </a:r>
          </a:p>
          <a:p>
            <a:pPr lvl="0" fontAlgn="base"/>
            <a:r>
              <a:rPr lang="en-US" sz="1200" kern="1200" dirty="0">
                <a:solidFill>
                  <a:schemeClr val="tx1"/>
                </a:solidFill>
                <a:effectLst/>
                <a:latin typeface="+mn-lt"/>
                <a:ea typeface="+mn-ea"/>
                <a:cs typeface="+mn-cs"/>
              </a:rPr>
              <a:t>How often do they buy stuff​</a:t>
            </a:r>
          </a:p>
          <a:p>
            <a:pPr lvl="0" fontAlgn="base"/>
            <a:r>
              <a:rPr lang="en-US" sz="1200" kern="1200" dirty="0">
                <a:solidFill>
                  <a:schemeClr val="tx1"/>
                </a:solidFill>
                <a:effectLst/>
                <a:latin typeface="+mn-lt"/>
                <a:ea typeface="+mn-ea"/>
                <a:cs typeface="+mn-cs"/>
              </a:rPr>
              <a:t>How much do they spend​</a:t>
            </a:r>
          </a:p>
          <a:p>
            <a:pPr fontAlgn="base"/>
            <a:r>
              <a:rPr lang="en-US" sz="1200" kern="1200" dirty="0">
                <a:solidFill>
                  <a:schemeClr val="tx1"/>
                </a:solidFill>
                <a:effectLst/>
                <a:latin typeface="+mn-lt"/>
                <a:ea typeface="+mn-ea"/>
                <a:cs typeface="+mn-cs"/>
              </a:rPr>
              <a:t>​</a:t>
            </a:r>
          </a:p>
          <a:p>
            <a:pPr fontAlgn="base"/>
            <a:r>
              <a:rPr lang="en-US" sz="1200" kern="1200" dirty="0">
                <a:solidFill>
                  <a:schemeClr val="tx1"/>
                </a:solidFill>
                <a:effectLst/>
                <a:latin typeface="+mn-lt"/>
                <a:ea typeface="+mn-ea"/>
                <a:cs typeface="+mn-cs"/>
              </a:rPr>
              <a:t>Even for same POV, we can create it in several different ways. We can still have customers at top layer, but then we have products underneath it and then sales, in this case, we are able to find what products do the customers like. </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If we want to do the same analysis by SQL, it will take a long time to combine lots of tables in relational database. </a:t>
            </a:r>
          </a:p>
          <a:p>
            <a:pPr fontAlgn="base"/>
            <a:r>
              <a:rPr lang="en-US" sz="1200" kern="1200" dirty="0">
                <a:solidFill>
                  <a:schemeClr val="tx1"/>
                </a:solidFill>
                <a:effectLst/>
                <a:latin typeface="+mn-lt"/>
                <a:ea typeface="+mn-ea"/>
                <a:cs typeface="+mn-cs"/>
              </a:rPr>
              <a:t> </a:t>
            </a:r>
          </a:p>
          <a:p>
            <a:pPr fontAlgn="base"/>
            <a:r>
              <a:rPr lang="en-US" sz="1200" kern="1200">
                <a:solidFill>
                  <a:schemeClr val="tx1"/>
                </a:solidFill>
                <a:effectLst/>
                <a:latin typeface="+mn-lt"/>
                <a:ea typeface="+mn-ea"/>
                <a:cs typeface="+mn-cs"/>
              </a:rPr>
              <a:t>Therefore, compared with SQL relational database, NoSQL document databases allow us to organize data in ways that are more convenient for analytics. ​</a:t>
            </a:r>
          </a:p>
          <a:p>
            <a:br>
              <a:rPr lang="en-US" dirty="0">
                <a:cs typeface="+mn-lt"/>
              </a:rPr>
            </a:br>
            <a:br>
              <a:rPr lang="en-US" dirty="0">
                <a:cs typeface="+mn-lt"/>
              </a:rPr>
            </a:br>
            <a:endParaRPr lang="en-US" dirty="0"/>
          </a:p>
        </p:txBody>
      </p:sp>
      <p:sp>
        <p:nvSpPr>
          <p:cNvPr id="4" name="Slide Number Placeholder 3"/>
          <p:cNvSpPr>
            <a:spLocks noGrp="1"/>
          </p:cNvSpPr>
          <p:nvPr>
            <p:ph type="sldNum" sz="quarter" idx="5"/>
          </p:nvPr>
        </p:nvSpPr>
        <p:spPr/>
        <p:txBody>
          <a:bodyPr/>
          <a:lstStyle/>
          <a:p>
            <a:fld id="{C55184C2-ED3F-4CDC-BB63-D0FBB6C3FEB5}" type="slidenum">
              <a:rPr lang="en-US" smtClean="0"/>
              <a:t>13</a:t>
            </a:fld>
            <a:endParaRPr lang="en-US"/>
          </a:p>
        </p:txBody>
      </p:sp>
    </p:spTree>
    <p:extLst>
      <p:ext uri="{BB962C8B-B14F-4D97-AF65-F5344CB8AC3E}">
        <p14:creationId xmlns:p14="http://schemas.microsoft.com/office/powerpoint/2010/main" val="61170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Annie</a:t>
            </a:r>
          </a:p>
          <a:p>
            <a:endParaRPr lang="en-US">
              <a:cs typeface="Calibri"/>
            </a:endParaRPr>
          </a:p>
          <a:p>
            <a:r>
              <a:rPr lang="en-US">
                <a:cs typeface="Calibri"/>
              </a:rPr>
              <a:t>To address our original problem of expanding AGM's brand awareness transbay, we create a proposal to utilize the local transportation system (BART) as a form of meal delivery that will increase community engagement, increase location of local pickup, and decrease time/cost of transportation</a:t>
            </a:r>
          </a:p>
        </p:txBody>
      </p:sp>
      <p:sp>
        <p:nvSpPr>
          <p:cNvPr id="4" name="Slide Number Placeholder 3"/>
          <p:cNvSpPr>
            <a:spLocks noGrp="1"/>
          </p:cNvSpPr>
          <p:nvPr>
            <p:ph type="sldNum" sz="quarter" idx="5"/>
          </p:nvPr>
        </p:nvSpPr>
        <p:spPr/>
        <p:txBody>
          <a:bodyPr/>
          <a:lstStyle/>
          <a:p>
            <a:fld id="{C55184C2-ED3F-4CDC-BB63-D0FBB6C3FEB5}" type="slidenum">
              <a:rPr lang="en-US" smtClean="0"/>
              <a:t>14</a:t>
            </a:fld>
            <a:endParaRPr lang="en-US"/>
          </a:p>
        </p:txBody>
      </p:sp>
    </p:spTree>
    <p:extLst>
      <p:ext uri="{BB962C8B-B14F-4D97-AF65-F5344CB8AC3E}">
        <p14:creationId xmlns:p14="http://schemas.microsoft.com/office/powerpoint/2010/main" val="235737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Annie Cui</a:t>
            </a:r>
          </a:p>
          <a:p>
            <a:r>
              <a:rPr lang="en-US">
                <a:cs typeface="Calibri"/>
              </a:rPr>
              <a:t>As a team, we decided that the problem we want to solve is how to increase Acme Gourmet Meals brand awareness beyond the local Berkeley neighborhood. We will consider delivery system platform and investigate how to hone in on this aspect to increase growth.</a:t>
            </a:r>
          </a:p>
        </p:txBody>
      </p:sp>
      <p:sp>
        <p:nvSpPr>
          <p:cNvPr id="4" name="Slide Number Placeholder 3"/>
          <p:cNvSpPr>
            <a:spLocks noGrp="1"/>
          </p:cNvSpPr>
          <p:nvPr>
            <p:ph type="sldNum" sz="quarter" idx="5"/>
          </p:nvPr>
        </p:nvSpPr>
        <p:spPr/>
        <p:txBody>
          <a:bodyPr/>
          <a:lstStyle/>
          <a:p>
            <a:fld id="{C55184C2-ED3F-4CDC-BB63-D0FBB6C3FEB5}" type="slidenum">
              <a:rPr lang="en-US" smtClean="0"/>
              <a:t>2</a:t>
            </a:fld>
            <a:endParaRPr lang="en-US"/>
          </a:p>
        </p:txBody>
      </p:sp>
    </p:spTree>
    <p:extLst>
      <p:ext uri="{BB962C8B-B14F-4D97-AF65-F5344CB8AC3E}">
        <p14:creationId xmlns:p14="http://schemas.microsoft.com/office/powerpoint/2010/main" val="92144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Annie Cui</a:t>
            </a:r>
          </a:p>
          <a:p>
            <a:endParaRPr lang="en-US">
              <a:cs typeface="Calibri"/>
            </a:endParaRPr>
          </a:p>
          <a:p>
            <a:r>
              <a:rPr lang="en-US">
                <a:cs typeface="Calibri"/>
              </a:rPr>
              <a:t>Our proposed approach is to identify AGM's "top" customers outside of Berkeley and see where the highest count are located. Then calculate where these top customers are in respect to Bart stations. Then Deploy/launch AGM pickup and delivery posts at stations based on these top customers' locations.</a:t>
            </a:r>
          </a:p>
        </p:txBody>
      </p:sp>
      <p:sp>
        <p:nvSpPr>
          <p:cNvPr id="4" name="Slide Number Placeholder 3"/>
          <p:cNvSpPr>
            <a:spLocks noGrp="1"/>
          </p:cNvSpPr>
          <p:nvPr>
            <p:ph type="sldNum" sz="quarter" idx="5"/>
          </p:nvPr>
        </p:nvSpPr>
        <p:spPr/>
        <p:txBody>
          <a:bodyPr/>
          <a:lstStyle/>
          <a:p>
            <a:fld id="{C55184C2-ED3F-4CDC-BB63-D0FBB6C3FEB5}" type="slidenum">
              <a:rPr lang="en-US" smtClean="0"/>
              <a:t>3</a:t>
            </a:fld>
            <a:endParaRPr lang="en-US"/>
          </a:p>
        </p:txBody>
      </p:sp>
    </p:spTree>
    <p:extLst>
      <p:ext uri="{BB962C8B-B14F-4D97-AF65-F5344CB8AC3E}">
        <p14:creationId xmlns:p14="http://schemas.microsoft.com/office/powerpoint/2010/main" val="38094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Emily</a:t>
            </a:r>
          </a:p>
          <a:p>
            <a:endParaRPr lang="en-US">
              <a:cs typeface="Calibri"/>
            </a:endParaRPr>
          </a:p>
          <a:p>
            <a:r>
              <a:rPr lang="en-US">
                <a:cs typeface="Calibri"/>
              </a:rPr>
              <a:t>Our goal with looking at heat maps is to identify 3 BART stations to pilot the delivery pick-up posts. </a:t>
            </a:r>
          </a:p>
          <a:p>
            <a:r>
              <a:rPr lang="en-US">
                <a:cs typeface="Calibri"/>
              </a:rPr>
              <a:t>We want this to be successful, so we’ll choose BART stations in zip codes where we’ve established customer bases already.</a:t>
            </a:r>
          </a:p>
          <a:p>
            <a:endParaRPr lang="en-US">
              <a:cs typeface="Calibri"/>
            </a:endParaRPr>
          </a:p>
          <a:p>
            <a:r>
              <a:rPr lang="en-US"/>
              <a:t>To identify our top customers in each zip code, we looked at two approaches:</a:t>
            </a:r>
          </a:p>
          <a:p>
            <a:pPr marL="228600" indent="-228600">
              <a:buAutoNum type="arabicPeriod"/>
            </a:pPr>
            <a:r>
              <a:rPr lang="en-US"/>
              <a:t>The zip codes with the highest number of customers </a:t>
            </a:r>
          </a:p>
          <a:p>
            <a:pPr marL="228600" indent="-228600">
              <a:buAutoNum type="arabicPeriod"/>
            </a:pPr>
            <a:r>
              <a:rPr lang="en-US"/>
              <a:t>The zip codes with the highest amount of sales</a:t>
            </a:r>
          </a:p>
          <a:p>
            <a:pPr marL="228600" indent="-228600">
              <a:buAutoNum type="arabicPeriod"/>
            </a:pPr>
            <a:endParaRPr lang="en-US"/>
          </a:p>
          <a:p>
            <a:pPr marL="0" indent="0">
              <a:buNone/>
            </a:pPr>
            <a:r>
              <a:rPr lang="en-US"/>
              <a:t>This figure is showing the first approach, where we’re looking at a heat map of where our customers are. We can see that outside of Berkeley, there are a few other hotspots where we have lots of customers. </a:t>
            </a:r>
          </a:p>
        </p:txBody>
      </p:sp>
      <p:sp>
        <p:nvSpPr>
          <p:cNvPr id="4" name="Slide Number Placeholder 3"/>
          <p:cNvSpPr>
            <a:spLocks noGrp="1"/>
          </p:cNvSpPr>
          <p:nvPr>
            <p:ph type="sldNum" sz="quarter" idx="5"/>
          </p:nvPr>
        </p:nvSpPr>
        <p:spPr/>
        <p:txBody>
          <a:bodyPr/>
          <a:lstStyle/>
          <a:p>
            <a:fld id="{C55184C2-ED3F-4CDC-BB63-D0FBB6C3FEB5}" type="slidenum">
              <a:rPr lang="en-US" smtClean="0"/>
              <a:t>4</a:t>
            </a:fld>
            <a:endParaRPr lang="en-US"/>
          </a:p>
        </p:txBody>
      </p:sp>
    </p:spTree>
    <p:extLst>
      <p:ext uri="{BB962C8B-B14F-4D97-AF65-F5344CB8AC3E}">
        <p14:creationId xmlns:p14="http://schemas.microsoft.com/office/powerpoint/2010/main" val="1773680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Emily</a:t>
            </a:r>
          </a:p>
          <a:p>
            <a:endParaRPr lang="en-US">
              <a:cs typeface="Calibri"/>
            </a:endParaRPr>
          </a:p>
          <a:p>
            <a:r>
              <a:rPr lang="en-US">
                <a:cs typeface="Calibri"/>
              </a:rPr>
              <a:t>Another approach we took was to look at zip codes where we had the most sales. This would require joining a sales table with the customers table, so before doing that, we assessed a hypothesis that maybe the zip codes with lots of customers were the same ones with lots of sales.</a:t>
            </a:r>
          </a:p>
          <a:p>
            <a:endParaRPr lang="en-US">
              <a:cs typeface="Calibri"/>
            </a:endParaRPr>
          </a:p>
          <a:p>
            <a:r>
              <a:rPr lang="en-US">
                <a:cs typeface="Calibri"/>
              </a:rPr>
              <a:t>You can see in this scatterplot that there’s a positive correlation between total dollar sales and number of customers for each zip code.</a:t>
            </a:r>
          </a:p>
          <a:p>
            <a:endParaRPr lang="en-US">
              <a:cs typeface="Calibri"/>
            </a:endParaRPr>
          </a:p>
          <a:p>
            <a:r>
              <a:rPr lang="en-US">
                <a:cs typeface="Calibri"/>
              </a:rPr>
              <a:t>To save on SQL joining and compute costs, we’ll go ahead with using the number of unique customers as the deciding factor for which zip codes to focus on piloting BART pick-ups at.</a:t>
            </a:r>
            <a:endParaRPr lang="en-US"/>
          </a:p>
        </p:txBody>
      </p:sp>
      <p:sp>
        <p:nvSpPr>
          <p:cNvPr id="4" name="Slide Number Placeholder 3"/>
          <p:cNvSpPr>
            <a:spLocks noGrp="1"/>
          </p:cNvSpPr>
          <p:nvPr>
            <p:ph type="sldNum" sz="quarter" idx="5"/>
          </p:nvPr>
        </p:nvSpPr>
        <p:spPr/>
        <p:txBody>
          <a:bodyPr/>
          <a:lstStyle/>
          <a:p>
            <a:fld id="{C55184C2-ED3F-4CDC-BB63-D0FBB6C3FEB5}" type="slidenum">
              <a:rPr lang="en-US" smtClean="0"/>
              <a:t>5</a:t>
            </a:fld>
            <a:endParaRPr lang="en-US"/>
          </a:p>
        </p:txBody>
      </p:sp>
    </p:spTree>
    <p:extLst>
      <p:ext uri="{BB962C8B-B14F-4D97-AF65-F5344CB8AC3E}">
        <p14:creationId xmlns:p14="http://schemas.microsoft.com/office/powerpoint/2010/main" val="2775973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Emily</a:t>
            </a:r>
          </a:p>
          <a:p>
            <a:endParaRPr lang="en-US">
              <a:cs typeface="Calibri"/>
            </a:endParaRPr>
          </a:p>
          <a:p>
            <a:r>
              <a:rPr lang="en-US">
                <a:cs typeface="Calibri"/>
              </a:rPr>
              <a:t>Now, even though Berkeley has a high number of customers, we’ll exclude it from consideration because we already have a storefront there. </a:t>
            </a:r>
          </a:p>
          <a:p>
            <a:r>
              <a:rPr lang="en-US">
                <a:cs typeface="Calibri"/>
              </a:rPr>
              <a:t>Instead, we’re choosing the next 7 BART stations with the highest number of customers, based on the zip codes within 1 mile radius of that station.</a:t>
            </a:r>
          </a:p>
          <a:p>
            <a:endParaRPr lang="en-US">
              <a:cs typeface="Calibri"/>
            </a:endParaRPr>
          </a:p>
          <a:p>
            <a:r>
              <a:rPr lang="en-US">
                <a:cs typeface="Calibri"/>
              </a:rPr>
              <a:t>In the bar chart, the x-axis shows the BART stations. We renamed Powell station here for familiarity, to Downtown SF. </a:t>
            </a:r>
          </a:p>
          <a:p>
            <a:endParaRPr lang="en-US">
              <a:cs typeface="Calibri"/>
            </a:endParaRPr>
          </a:p>
          <a:p>
            <a:r>
              <a:rPr lang="en-US">
                <a:cs typeface="Calibri"/>
              </a:rPr>
              <a:t>The BART station areas we chose to focus on are:</a:t>
            </a:r>
          </a:p>
          <a:p>
            <a:pPr marL="228600" indent="-228600">
              <a:buAutoNum type="arabicPeriod"/>
            </a:pPr>
            <a:r>
              <a:rPr lang="en-US">
                <a:cs typeface="Calibri"/>
              </a:rPr>
              <a:t>Downtown SF</a:t>
            </a:r>
          </a:p>
          <a:p>
            <a:pPr marL="228600" indent="-228600">
              <a:buAutoNum type="arabicPeriod"/>
            </a:pPr>
            <a:r>
              <a:rPr lang="en-US">
                <a:cs typeface="Calibri"/>
              </a:rPr>
              <a:t>West Oakland</a:t>
            </a:r>
          </a:p>
          <a:p>
            <a:pPr marL="228600" indent="-228600">
              <a:buAutoNum type="arabicPeriod"/>
            </a:pPr>
            <a:r>
              <a:rPr lang="en-US">
                <a:cs typeface="Calibri"/>
              </a:rPr>
              <a:t>Orinda</a:t>
            </a:r>
          </a:p>
          <a:p>
            <a:pPr marL="228600" indent="-228600">
              <a:buAutoNum type="arabicPeriod"/>
            </a:pPr>
            <a:r>
              <a:rPr lang="en-US">
                <a:cs typeface="Calibri"/>
              </a:rPr>
              <a:t>Fruitvale</a:t>
            </a:r>
          </a:p>
          <a:p>
            <a:pPr marL="228600" indent="-228600">
              <a:buAutoNum type="arabicPeriod"/>
            </a:pPr>
            <a:r>
              <a:rPr lang="en-US">
                <a:cs typeface="Calibri"/>
              </a:rPr>
              <a:t>Mission SF</a:t>
            </a:r>
          </a:p>
          <a:p>
            <a:pPr marL="228600" indent="-228600">
              <a:buAutoNum type="arabicPeriod"/>
            </a:pPr>
            <a:endParaRPr lang="en-US">
              <a:cs typeface="Calibri"/>
            </a:endParaRPr>
          </a:p>
          <a:p>
            <a:pPr marL="0" indent="0">
              <a:buNone/>
            </a:pPr>
            <a:r>
              <a:rPr lang="en-US">
                <a:cs typeface="Calibri"/>
              </a:rPr>
              <a:t>Other top-count station areas are already quite close to the ones I just mentioned -- the chosen ones will provide sufficient coverage for customers.</a:t>
            </a:r>
            <a:endParaRPr lang="en-US"/>
          </a:p>
        </p:txBody>
      </p:sp>
      <p:sp>
        <p:nvSpPr>
          <p:cNvPr id="4" name="Slide Number Placeholder 3"/>
          <p:cNvSpPr>
            <a:spLocks noGrp="1"/>
          </p:cNvSpPr>
          <p:nvPr>
            <p:ph type="sldNum" sz="quarter" idx="5"/>
          </p:nvPr>
        </p:nvSpPr>
        <p:spPr/>
        <p:txBody>
          <a:bodyPr/>
          <a:lstStyle/>
          <a:p>
            <a:fld id="{C55184C2-ED3F-4CDC-BB63-D0FBB6C3FEB5}" type="slidenum">
              <a:rPr lang="en-US" smtClean="0"/>
              <a:t>6</a:t>
            </a:fld>
            <a:endParaRPr lang="en-US"/>
          </a:p>
        </p:txBody>
      </p:sp>
    </p:spTree>
    <p:extLst>
      <p:ext uri="{BB962C8B-B14F-4D97-AF65-F5344CB8AC3E}">
        <p14:creationId xmlns:p14="http://schemas.microsoft.com/office/powerpoint/2010/main" val="114194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Annie</a:t>
            </a:r>
          </a:p>
          <a:p>
            <a:endParaRPr lang="en-US">
              <a:cs typeface="Calibri"/>
            </a:endParaRPr>
          </a:p>
          <a:p>
            <a:endParaRPr lang="en-US">
              <a:cs typeface="Calibri"/>
            </a:endParaRPr>
          </a:p>
          <a:p>
            <a:r>
              <a:rPr lang="en-US">
                <a:cs typeface="Calibri"/>
              </a:rPr>
              <a:t>We will use NEO4j database to calculate the shortest distances from the Downtown Berkeley BART station to the top 5 customer location groups. </a:t>
            </a:r>
          </a:p>
          <a:p>
            <a:r>
              <a:rPr lang="en-US">
                <a:cs typeface="Calibri"/>
              </a:rPr>
              <a:t>We are choosing to use downtown Berkeley as the home station because it is the closest to AGM's store</a:t>
            </a:r>
          </a:p>
          <a:p>
            <a:r>
              <a:rPr lang="en-US">
                <a:cs typeface="Calibri"/>
              </a:rPr>
              <a:t>The table shows the BART travel times to each station and also a comparison of the average drive times to these locations.</a:t>
            </a:r>
          </a:p>
          <a:p>
            <a:r>
              <a:rPr lang="en-US">
                <a:cs typeface="Calibri"/>
              </a:rPr>
              <a:t>All of the travel times except to West Oakland suggest that BART would be faster option than driving.</a:t>
            </a:r>
          </a:p>
        </p:txBody>
      </p:sp>
      <p:sp>
        <p:nvSpPr>
          <p:cNvPr id="4" name="Slide Number Placeholder 3"/>
          <p:cNvSpPr>
            <a:spLocks noGrp="1"/>
          </p:cNvSpPr>
          <p:nvPr>
            <p:ph type="sldNum" sz="quarter" idx="5"/>
          </p:nvPr>
        </p:nvSpPr>
        <p:spPr/>
        <p:txBody>
          <a:bodyPr/>
          <a:lstStyle/>
          <a:p>
            <a:fld id="{C55184C2-ED3F-4CDC-BB63-D0FBB6C3FEB5}" type="slidenum">
              <a:rPr lang="en-US" smtClean="0"/>
              <a:t>7</a:t>
            </a:fld>
            <a:endParaRPr lang="en-US"/>
          </a:p>
        </p:txBody>
      </p:sp>
    </p:spTree>
    <p:extLst>
      <p:ext uri="{BB962C8B-B14F-4D97-AF65-F5344CB8AC3E}">
        <p14:creationId xmlns:p14="http://schemas.microsoft.com/office/powerpoint/2010/main" val="3763923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Annie</a:t>
            </a:r>
          </a:p>
          <a:p>
            <a:endParaRPr lang="en-US">
              <a:cs typeface="Calibri"/>
            </a:endParaRPr>
          </a:p>
          <a:p>
            <a:r>
              <a:rPr lang="en-US">
                <a:cs typeface="Calibri"/>
              </a:rPr>
              <a:t>After joining the top location groups of customer zips to the BART station zips, these are the pickup/delivery posts we are suggesting. These 5 stations are at the midpoint of the 5 locations with the highest customer counts. </a:t>
            </a:r>
          </a:p>
          <a:p>
            <a:r>
              <a:rPr lang="en-US">
                <a:cs typeface="Calibri"/>
              </a:rPr>
              <a:t>The idea is to use the BART as a form of mass meal delivery, drop them off and store them in lockers near these stations for customers to pick up locally</a:t>
            </a:r>
          </a:p>
        </p:txBody>
      </p:sp>
      <p:sp>
        <p:nvSpPr>
          <p:cNvPr id="4" name="Slide Number Placeholder 3"/>
          <p:cNvSpPr>
            <a:spLocks noGrp="1"/>
          </p:cNvSpPr>
          <p:nvPr>
            <p:ph type="sldNum" sz="quarter" idx="5"/>
          </p:nvPr>
        </p:nvSpPr>
        <p:spPr/>
        <p:txBody>
          <a:bodyPr/>
          <a:lstStyle/>
          <a:p>
            <a:fld id="{C55184C2-ED3F-4CDC-BB63-D0FBB6C3FEB5}" type="slidenum">
              <a:rPr lang="en-US" smtClean="0"/>
              <a:t>8</a:t>
            </a:fld>
            <a:endParaRPr lang="en-US"/>
          </a:p>
        </p:txBody>
      </p:sp>
    </p:spTree>
    <p:extLst>
      <p:ext uri="{BB962C8B-B14F-4D97-AF65-F5344CB8AC3E}">
        <p14:creationId xmlns:p14="http://schemas.microsoft.com/office/powerpoint/2010/main" val="24968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Annie</a:t>
            </a:r>
          </a:p>
          <a:p>
            <a:endParaRPr lang="en-US">
              <a:cs typeface="Calibri"/>
            </a:endParaRPr>
          </a:p>
          <a:p>
            <a:r>
              <a:rPr lang="en-US">
                <a:cs typeface="Calibri"/>
              </a:rPr>
              <a:t>The results we hope to see from our proposal are Increased brand awareness transbay by:</a:t>
            </a:r>
          </a:p>
          <a:p>
            <a:r>
              <a:rPr lang="en-US">
                <a:cs typeface="Calibri"/>
              </a:rPr>
              <a:t>1. using a new public form of delivery</a:t>
            </a:r>
          </a:p>
          <a:p>
            <a:r>
              <a:rPr lang="en-US">
                <a:cs typeface="Calibri"/>
              </a:rPr>
              <a:t>2. having physical marketing in the form of our pickup posts </a:t>
            </a:r>
          </a:p>
          <a:p>
            <a:endParaRPr lang="en-US">
              <a:cs typeface="Calibri"/>
            </a:endParaRPr>
          </a:p>
          <a:p>
            <a:r>
              <a:rPr lang="en-US">
                <a:cs typeface="Calibri"/>
              </a:rPr>
              <a:t>- Lowered delivery costs in further locations because bridge toll and gas prices</a:t>
            </a:r>
          </a:p>
          <a:p>
            <a:r>
              <a:rPr lang="en-US">
                <a:cs typeface="Calibri"/>
              </a:rPr>
              <a:t>- Faster delivery times in rush hour and heavy traffic</a:t>
            </a:r>
          </a:p>
          <a:p>
            <a:r>
              <a:rPr lang="en-US">
                <a:cs typeface="Calibri"/>
              </a:rPr>
              <a:t>- Reduced carbon footprint by pairing up with public transportation in our business model</a:t>
            </a:r>
          </a:p>
        </p:txBody>
      </p:sp>
      <p:sp>
        <p:nvSpPr>
          <p:cNvPr id="4" name="Slide Number Placeholder 3"/>
          <p:cNvSpPr>
            <a:spLocks noGrp="1"/>
          </p:cNvSpPr>
          <p:nvPr>
            <p:ph type="sldNum" sz="quarter" idx="5"/>
          </p:nvPr>
        </p:nvSpPr>
        <p:spPr/>
        <p:txBody>
          <a:bodyPr/>
          <a:lstStyle/>
          <a:p>
            <a:fld id="{C55184C2-ED3F-4CDC-BB63-D0FBB6C3FEB5}" type="slidenum">
              <a:rPr lang="en-US" smtClean="0"/>
              <a:t>9</a:t>
            </a:fld>
            <a:endParaRPr lang="en-US"/>
          </a:p>
        </p:txBody>
      </p:sp>
    </p:spTree>
    <p:extLst>
      <p:ext uri="{BB962C8B-B14F-4D97-AF65-F5344CB8AC3E}">
        <p14:creationId xmlns:p14="http://schemas.microsoft.com/office/powerpoint/2010/main" val="3517791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8/1/22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226468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E5243-F52A-4D37-9694-EB26C6C31910}" type="datetimeFigureOut">
              <a:rPr lang="en-US" dirty="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44343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B6E1-634A-48DC-9E8B-D894023267EF}" type="datetimeFigureOut">
              <a:rPr lang="en-US" dirty="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14523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dirty="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6544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781601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2952B5-7A2F-4CC8-B7CE-9234E21C2837}" type="datetimeFigureOut">
              <a:rPr lang="en-US" dirty="0"/>
              <a:t>8/1/22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6177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1DA07A-9201-4B4B-BAF2-015AFA30F520}" type="datetimeFigureOut">
              <a:rPr lang="en-US" dirty="0"/>
              <a:t>8/1/22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30210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8/1/22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22847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8/1/22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79995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8/1/22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67472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8/1/22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8301268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8/1/22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838453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scherlund.blogspot.com/2019/09/starships-delivery-robots-now-serve.html" TargetMode="External"/><Relationship Id="rId5" Type="http://schemas.openxmlformats.org/officeDocument/2006/relationships/image" Target="../media/image10.jpeg"/><Relationship Id="rId4" Type="http://schemas.openxmlformats.org/officeDocument/2006/relationships/hyperlink" Target="https://www.flickr.com/photos/routeplanning/34096194696"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hyperlink" Target="https://medium.com/lifeomic/fast-for-health-pay-it-forward-with-life-fasting-tracker-app-gleaners-food-bank-940f8b4f764b" TargetMode="External"/><Relationship Id="rId5" Type="http://schemas.openxmlformats.org/officeDocument/2006/relationships/image" Target="../media/image12.jpeg"/><Relationship Id="rId4" Type="http://schemas.openxmlformats.org/officeDocument/2006/relationships/hyperlink" Target="https://www.flickr.com/photos/9416709@N08/3248078082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36C0-8D4A-185D-E5ED-D92A5D7517FF}"/>
              </a:ext>
            </a:extLst>
          </p:cNvPr>
          <p:cNvSpPr>
            <a:spLocks noGrp="1"/>
          </p:cNvSpPr>
          <p:nvPr>
            <p:ph type="ctrTitle"/>
          </p:nvPr>
        </p:nvSpPr>
        <p:spPr/>
        <p:txBody>
          <a:bodyPr/>
          <a:lstStyle/>
          <a:p>
            <a:r>
              <a:rPr lang="en-US"/>
              <a:t>W205: Increasing AGM Brand Awareness</a:t>
            </a:r>
            <a:endParaRPr lang="en-US">
              <a:cs typeface="Calibri Light"/>
            </a:endParaRPr>
          </a:p>
        </p:txBody>
      </p:sp>
      <p:sp>
        <p:nvSpPr>
          <p:cNvPr id="3" name="Subtitle 2">
            <a:extLst>
              <a:ext uri="{FF2B5EF4-FFF2-40B4-BE49-F238E27FC236}">
                <a16:creationId xmlns:a16="http://schemas.microsoft.com/office/drawing/2014/main" id="{5C5902F9-3A12-48AA-46F7-D41E2D0596F1}"/>
              </a:ext>
            </a:extLst>
          </p:cNvPr>
          <p:cNvSpPr>
            <a:spLocks noGrp="1"/>
          </p:cNvSpPr>
          <p:nvPr>
            <p:ph type="subTitle" idx="1"/>
          </p:nvPr>
        </p:nvSpPr>
        <p:spPr/>
        <p:txBody>
          <a:bodyPr vert="horz" lIns="91440" tIns="45720" rIns="91440" bIns="45720" rtlCol="0" anchor="t">
            <a:normAutofit/>
          </a:bodyPr>
          <a:lstStyle/>
          <a:p>
            <a:r>
              <a:rPr lang="en-US">
                <a:cs typeface="Calibri"/>
              </a:rPr>
              <a:t>Summer 2022</a:t>
            </a:r>
          </a:p>
          <a:p>
            <a:r>
              <a:rPr lang="en-US">
                <a:cs typeface="Calibri"/>
              </a:rPr>
              <a:t>Annie Cui, Emily Zhou, Shuo Wang</a:t>
            </a:r>
          </a:p>
        </p:txBody>
      </p:sp>
    </p:spTree>
    <p:extLst>
      <p:ext uri="{BB962C8B-B14F-4D97-AF65-F5344CB8AC3E}">
        <p14:creationId xmlns:p14="http://schemas.microsoft.com/office/powerpoint/2010/main" val="1037379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D4BBAA4-5350-4225-A232-680E7C334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3934C29-3C12-97CF-FD03-FA7B6EE5DF1E}"/>
              </a:ext>
            </a:extLst>
          </p:cNvPr>
          <p:cNvSpPr>
            <a:spLocks noGrp="1"/>
          </p:cNvSpPr>
          <p:nvPr>
            <p:ph type="title"/>
          </p:nvPr>
        </p:nvSpPr>
        <p:spPr>
          <a:xfrm>
            <a:off x="603504" y="770467"/>
            <a:ext cx="6608963" cy="3352800"/>
          </a:xfrm>
        </p:spPr>
        <p:txBody>
          <a:bodyPr vert="horz" lIns="91440" tIns="45720" rIns="91440" bIns="45720" rtlCol="0" anchor="b">
            <a:normAutofit/>
          </a:bodyPr>
          <a:lstStyle/>
          <a:p>
            <a:pPr>
              <a:lnSpc>
                <a:spcPct val="80000"/>
              </a:lnSpc>
            </a:pPr>
            <a:r>
              <a:rPr lang="en-US" sz="8100">
                <a:solidFill>
                  <a:srgbClr val="FFFFFF"/>
                </a:solidFill>
              </a:rPr>
              <a:t>Future Considerations</a:t>
            </a:r>
          </a:p>
        </p:txBody>
      </p:sp>
      <p:sp>
        <p:nvSpPr>
          <p:cNvPr id="21" name="Rectangle 20">
            <a:extLst>
              <a:ext uri="{FF2B5EF4-FFF2-40B4-BE49-F238E27FC236}">
                <a16:creationId xmlns:a16="http://schemas.microsoft.com/office/drawing/2014/main" id="{73EA2C3E-E336-4F2C-AC83-50B4F69A4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0"/>
            <a:ext cx="463905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text, sky, outdoor, outdoor object&#10;&#10;Description automatically generated">
            <a:extLst>
              <a:ext uri="{FF2B5EF4-FFF2-40B4-BE49-F238E27FC236}">
                <a16:creationId xmlns:a16="http://schemas.microsoft.com/office/drawing/2014/main" id="{05CC0E6D-D715-25A1-453B-4694970B863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226687" y="624614"/>
            <a:ext cx="3281872" cy="2723954"/>
          </a:xfrm>
          <a:prstGeom prst="rect">
            <a:avLst/>
          </a:prstGeom>
        </p:spPr>
      </p:pic>
      <p:pic>
        <p:nvPicPr>
          <p:cNvPr id="4" name="Picture 4" descr="A picture containing person, tree, outdoor, person&#10;&#10;Description automatically generated">
            <a:extLst>
              <a:ext uri="{FF2B5EF4-FFF2-40B4-BE49-F238E27FC236}">
                <a16:creationId xmlns:a16="http://schemas.microsoft.com/office/drawing/2014/main" id="{844DF148-99FE-94CE-8172-243EA923112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196408" y="3743212"/>
            <a:ext cx="3352128" cy="2237545"/>
          </a:xfrm>
          <a:prstGeom prst="rect">
            <a:avLst/>
          </a:prstGeom>
        </p:spPr>
      </p:pic>
    </p:spTree>
    <p:extLst>
      <p:ext uri="{BB962C8B-B14F-4D97-AF65-F5344CB8AC3E}">
        <p14:creationId xmlns:p14="http://schemas.microsoft.com/office/powerpoint/2010/main" val="3555682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5B01-2D2E-CC9A-C188-F5C06CB46D29}"/>
              </a:ext>
            </a:extLst>
          </p:cNvPr>
          <p:cNvSpPr>
            <a:spLocks noGrp="1"/>
          </p:cNvSpPr>
          <p:nvPr>
            <p:ph type="title"/>
          </p:nvPr>
        </p:nvSpPr>
        <p:spPr/>
        <p:txBody>
          <a:bodyPr/>
          <a:lstStyle/>
          <a:p>
            <a:r>
              <a:rPr lang="en-US">
                <a:cs typeface="Calibri Light"/>
              </a:rPr>
              <a:t>Using NoSQL DBs</a:t>
            </a:r>
            <a:endParaRPr lang="en-US"/>
          </a:p>
        </p:txBody>
      </p:sp>
      <p:sp>
        <p:nvSpPr>
          <p:cNvPr id="8" name="Freeform: Shape 7">
            <a:extLst>
              <a:ext uri="{FF2B5EF4-FFF2-40B4-BE49-F238E27FC236}">
                <a16:creationId xmlns:a16="http://schemas.microsoft.com/office/drawing/2014/main" id="{A4C1404D-759A-391B-9AE0-87689DFF529A}"/>
              </a:ext>
            </a:extLst>
          </p:cNvPr>
          <p:cNvSpPr/>
          <p:nvPr/>
        </p:nvSpPr>
        <p:spPr>
          <a:xfrm>
            <a:off x="679635" y="2026987"/>
            <a:ext cx="3276525" cy="950400"/>
          </a:xfrm>
          <a:custGeom>
            <a:avLst/>
            <a:gdLst>
              <a:gd name="connsiteX0" fmla="*/ 0 w 3276525"/>
              <a:gd name="connsiteY0" fmla="*/ 0 h 950400"/>
              <a:gd name="connsiteX1" fmla="*/ 3276525 w 3276525"/>
              <a:gd name="connsiteY1" fmla="*/ 0 h 950400"/>
              <a:gd name="connsiteX2" fmla="*/ 3276525 w 3276525"/>
              <a:gd name="connsiteY2" fmla="*/ 950400 h 950400"/>
              <a:gd name="connsiteX3" fmla="*/ 0 w 3276525"/>
              <a:gd name="connsiteY3" fmla="*/ 950400 h 950400"/>
              <a:gd name="connsiteX4" fmla="*/ 0 w 3276525"/>
              <a:gd name="connsiteY4" fmla="*/ 0 h 95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950400">
                <a:moveTo>
                  <a:pt x="0" y="0"/>
                </a:moveTo>
                <a:lnTo>
                  <a:pt x="3276525" y="0"/>
                </a:lnTo>
                <a:lnTo>
                  <a:pt x="3276525" y="950400"/>
                </a:lnTo>
                <a:lnTo>
                  <a:pt x="0" y="950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a:t>Redis</a:t>
            </a:r>
          </a:p>
        </p:txBody>
      </p:sp>
      <p:sp>
        <p:nvSpPr>
          <p:cNvPr id="9" name="Freeform: Shape 8">
            <a:extLst>
              <a:ext uri="{FF2B5EF4-FFF2-40B4-BE49-F238E27FC236}">
                <a16:creationId xmlns:a16="http://schemas.microsoft.com/office/drawing/2014/main" id="{CD722A99-ED12-1FD1-5AE3-3944DD8DB133}"/>
              </a:ext>
            </a:extLst>
          </p:cNvPr>
          <p:cNvSpPr/>
          <p:nvPr/>
        </p:nvSpPr>
        <p:spPr>
          <a:xfrm>
            <a:off x="679635" y="2977387"/>
            <a:ext cx="3276525" cy="2785488"/>
          </a:xfrm>
          <a:custGeom>
            <a:avLst/>
            <a:gdLst>
              <a:gd name="connsiteX0" fmla="*/ 0 w 3276525"/>
              <a:gd name="connsiteY0" fmla="*/ 0 h 2785488"/>
              <a:gd name="connsiteX1" fmla="*/ 3276525 w 3276525"/>
              <a:gd name="connsiteY1" fmla="*/ 0 h 2785488"/>
              <a:gd name="connsiteX2" fmla="*/ 3276525 w 3276525"/>
              <a:gd name="connsiteY2" fmla="*/ 2785488 h 2785488"/>
              <a:gd name="connsiteX3" fmla="*/ 0 w 3276525"/>
              <a:gd name="connsiteY3" fmla="*/ 2785488 h 2785488"/>
              <a:gd name="connsiteX4" fmla="*/ 0 w 3276525"/>
              <a:gd name="connsiteY4" fmla="*/ 0 h 278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2785488">
                <a:moveTo>
                  <a:pt x="0" y="0"/>
                </a:moveTo>
                <a:lnTo>
                  <a:pt x="3276525" y="0"/>
                </a:lnTo>
                <a:lnTo>
                  <a:pt x="3276525" y="2785488"/>
                </a:lnTo>
                <a:lnTo>
                  <a:pt x="0" y="278548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kern="1200"/>
              <a:t>Key-value store (dictionaries)</a:t>
            </a:r>
          </a:p>
          <a:p>
            <a:pPr marL="228600" lvl="1" indent="-228600" algn="l" defTabSz="1066800">
              <a:lnSpc>
                <a:spcPct val="90000"/>
              </a:lnSpc>
              <a:spcBef>
                <a:spcPct val="0"/>
              </a:spcBef>
              <a:spcAft>
                <a:spcPct val="15000"/>
              </a:spcAft>
              <a:buFont typeface="Arial" panose="020B0604020202020204" pitchFamily="34" charset="0"/>
              <a:buChar char="•"/>
            </a:pPr>
            <a:r>
              <a:rPr lang="en-US" sz="2400" kern="1200"/>
              <a:t>In-memory storage (fast look-up)</a:t>
            </a:r>
          </a:p>
          <a:p>
            <a:pPr marL="285750" lvl="1" indent="-285750" algn="l" defTabSz="1244600">
              <a:lnSpc>
                <a:spcPct val="90000"/>
              </a:lnSpc>
              <a:spcBef>
                <a:spcPct val="0"/>
              </a:spcBef>
              <a:spcAft>
                <a:spcPct val="15000"/>
              </a:spcAft>
              <a:buFont typeface="Arial" panose="020B0604020202020204" pitchFamily="34" charset="0"/>
              <a:buChar char="•"/>
            </a:pPr>
            <a:endParaRPr lang="en-US" sz="2800" kern="1200"/>
          </a:p>
        </p:txBody>
      </p:sp>
      <p:sp>
        <p:nvSpPr>
          <p:cNvPr id="10" name="Freeform: Shape 9">
            <a:extLst>
              <a:ext uri="{FF2B5EF4-FFF2-40B4-BE49-F238E27FC236}">
                <a16:creationId xmlns:a16="http://schemas.microsoft.com/office/drawing/2014/main" id="{201904A0-0702-7EED-C602-77E2A3BE4F7E}"/>
              </a:ext>
            </a:extLst>
          </p:cNvPr>
          <p:cNvSpPr/>
          <p:nvPr/>
        </p:nvSpPr>
        <p:spPr>
          <a:xfrm>
            <a:off x="4414874" y="2026987"/>
            <a:ext cx="3276525" cy="950400"/>
          </a:xfrm>
          <a:custGeom>
            <a:avLst/>
            <a:gdLst>
              <a:gd name="connsiteX0" fmla="*/ 0 w 3276525"/>
              <a:gd name="connsiteY0" fmla="*/ 0 h 950400"/>
              <a:gd name="connsiteX1" fmla="*/ 3276525 w 3276525"/>
              <a:gd name="connsiteY1" fmla="*/ 0 h 950400"/>
              <a:gd name="connsiteX2" fmla="*/ 3276525 w 3276525"/>
              <a:gd name="connsiteY2" fmla="*/ 950400 h 950400"/>
              <a:gd name="connsiteX3" fmla="*/ 0 w 3276525"/>
              <a:gd name="connsiteY3" fmla="*/ 950400 h 950400"/>
              <a:gd name="connsiteX4" fmla="*/ 0 w 3276525"/>
              <a:gd name="connsiteY4" fmla="*/ 0 h 95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950400">
                <a:moveTo>
                  <a:pt x="0" y="0"/>
                </a:moveTo>
                <a:lnTo>
                  <a:pt x="3276525" y="0"/>
                </a:lnTo>
                <a:lnTo>
                  <a:pt x="3276525" y="950400"/>
                </a:lnTo>
                <a:lnTo>
                  <a:pt x="0" y="950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a:t>MongoDB</a:t>
            </a:r>
          </a:p>
        </p:txBody>
      </p:sp>
      <p:sp>
        <p:nvSpPr>
          <p:cNvPr id="11" name="Freeform: Shape 10">
            <a:extLst>
              <a:ext uri="{FF2B5EF4-FFF2-40B4-BE49-F238E27FC236}">
                <a16:creationId xmlns:a16="http://schemas.microsoft.com/office/drawing/2014/main" id="{04C92569-73D6-C69C-CF0F-573A30D71B64}"/>
              </a:ext>
            </a:extLst>
          </p:cNvPr>
          <p:cNvSpPr/>
          <p:nvPr/>
        </p:nvSpPr>
        <p:spPr>
          <a:xfrm>
            <a:off x="4414874" y="2977387"/>
            <a:ext cx="3276525" cy="2785488"/>
          </a:xfrm>
          <a:custGeom>
            <a:avLst/>
            <a:gdLst>
              <a:gd name="connsiteX0" fmla="*/ 0 w 3276525"/>
              <a:gd name="connsiteY0" fmla="*/ 0 h 2785488"/>
              <a:gd name="connsiteX1" fmla="*/ 3276525 w 3276525"/>
              <a:gd name="connsiteY1" fmla="*/ 0 h 2785488"/>
              <a:gd name="connsiteX2" fmla="*/ 3276525 w 3276525"/>
              <a:gd name="connsiteY2" fmla="*/ 2785488 h 2785488"/>
              <a:gd name="connsiteX3" fmla="*/ 0 w 3276525"/>
              <a:gd name="connsiteY3" fmla="*/ 2785488 h 2785488"/>
              <a:gd name="connsiteX4" fmla="*/ 0 w 3276525"/>
              <a:gd name="connsiteY4" fmla="*/ 0 h 278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2785488">
                <a:moveTo>
                  <a:pt x="0" y="0"/>
                </a:moveTo>
                <a:lnTo>
                  <a:pt x="3276525" y="0"/>
                </a:lnTo>
                <a:lnTo>
                  <a:pt x="3276525" y="2785488"/>
                </a:lnTo>
                <a:lnTo>
                  <a:pt x="0" y="278548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Data stored as collections of documents</a:t>
            </a:r>
          </a:p>
          <a:p>
            <a:pPr marL="228600" lvl="1" indent="-228600" algn="l" defTabSz="1066800">
              <a:lnSpc>
                <a:spcPct val="90000"/>
              </a:lnSpc>
              <a:spcBef>
                <a:spcPct val="0"/>
              </a:spcBef>
              <a:spcAft>
                <a:spcPct val="15000"/>
              </a:spcAft>
              <a:buChar char="•"/>
            </a:pPr>
            <a:r>
              <a:rPr lang="en-US" sz="2400" kern="1200"/>
              <a:t>Scalable (replicate data across servers)</a:t>
            </a:r>
          </a:p>
          <a:p>
            <a:pPr marL="228600" lvl="1" indent="-228600" algn="l" defTabSz="1066800">
              <a:lnSpc>
                <a:spcPct val="90000"/>
              </a:lnSpc>
              <a:spcBef>
                <a:spcPct val="0"/>
              </a:spcBef>
              <a:spcAft>
                <a:spcPct val="15000"/>
              </a:spcAft>
              <a:buChar char="•"/>
            </a:pPr>
            <a:r>
              <a:rPr lang="en-US" sz="2400" kern="1200"/>
              <a:t>Also fast look-up using key</a:t>
            </a:r>
          </a:p>
        </p:txBody>
      </p:sp>
      <p:sp>
        <p:nvSpPr>
          <p:cNvPr id="12" name="Freeform: Shape 11">
            <a:extLst>
              <a:ext uri="{FF2B5EF4-FFF2-40B4-BE49-F238E27FC236}">
                <a16:creationId xmlns:a16="http://schemas.microsoft.com/office/drawing/2014/main" id="{B8657787-068E-BFE2-79C4-9232B14E976F}"/>
              </a:ext>
            </a:extLst>
          </p:cNvPr>
          <p:cNvSpPr/>
          <p:nvPr/>
        </p:nvSpPr>
        <p:spPr>
          <a:xfrm>
            <a:off x="8150113" y="2026987"/>
            <a:ext cx="3276525" cy="950400"/>
          </a:xfrm>
          <a:custGeom>
            <a:avLst/>
            <a:gdLst>
              <a:gd name="connsiteX0" fmla="*/ 0 w 3276525"/>
              <a:gd name="connsiteY0" fmla="*/ 0 h 950400"/>
              <a:gd name="connsiteX1" fmla="*/ 3276525 w 3276525"/>
              <a:gd name="connsiteY1" fmla="*/ 0 h 950400"/>
              <a:gd name="connsiteX2" fmla="*/ 3276525 w 3276525"/>
              <a:gd name="connsiteY2" fmla="*/ 950400 h 950400"/>
              <a:gd name="connsiteX3" fmla="*/ 0 w 3276525"/>
              <a:gd name="connsiteY3" fmla="*/ 950400 h 950400"/>
              <a:gd name="connsiteX4" fmla="*/ 0 w 3276525"/>
              <a:gd name="connsiteY4" fmla="*/ 0 h 95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950400">
                <a:moveTo>
                  <a:pt x="0" y="0"/>
                </a:moveTo>
                <a:lnTo>
                  <a:pt x="3276525" y="0"/>
                </a:lnTo>
                <a:lnTo>
                  <a:pt x="3276525" y="950400"/>
                </a:lnTo>
                <a:lnTo>
                  <a:pt x="0" y="950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a:t>Neo4j</a:t>
            </a:r>
          </a:p>
        </p:txBody>
      </p:sp>
      <p:sp>
        <p:nvSpPr>
          <p:cNvPr id="13" name="Freeform: Shape 12">
            <a:extLst>
              <a:ext uri="{FF2B5EF4-FFF2-40B4-BE49-F238E27FC236}">
                <a16:creationId xmlns:a16="http://schemas.microsoft.com/office/drawing/2014/main" id="{1B2E07FA-098F-5BF8-D096-C138983E0DAA}"/>
              </a:ext>
            </a:extLst>
          </p:cNvPr>
          <p:cNvSpPr/>
          <p:nvPr/>
        </p:nvSpPr>
        <p:spPr>
          <a:xfrm>
            <a:off x="8153474" y="2984201"/>
            <a:ext cx="3276525" cy="2785488"/>
          </a:xfrm>
          <a:custGeom>
            <a:avLst/>
            <a:gdLst>
              <a:gd name="connsiteX0" fmla="*/ 0 w 3276525"/>
              <a:gd name="connsiteY0" fmla="*/ 0 h 2785488"/>
              <a:gd name="connsiteX1" fmla="*/ 3276525 w 3276525"/>
              <a:gd name="connsiteY1" fmla="*/ 0 h 2785488"/>
              <a:gd name="connsiteX2" fmla="*/ 3276525 w 3276525"/>
              <a:gd name="connsiteY2" fmla="*/ 2785488 h 2785488"/>
              <a:gd name="connsiteX3" fmla="*/ 0 w 3276525"/>
              <a:gd name="connsiteY3" fmla="*/ 2785488 h 2785488"/>
              <a:gd name="connsiteX4" fmla="*/ 0 w 3276525"/>
              <a:gd name="connsiteY4" fmla="*/ 0 h 278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2785488">
                <a:moveTo>
                  <a:pt x="0" y="0"/>
                </a:moveTo>
                <a:lnTo>
                  <a:pt x="3276525" y="0"/>
                </a:lnTo>
                <a:lnTo>
                  <a:pt x="3276525" y="2785488"/>
                </a:lnTo>
                <a:lnTo>
                  <a:pt x="0" y="2785488"/>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Graph database</a:t>
            </a:r>
          </a:p>
          <a:p>
            <a:pPr marL="228600" lvl="1" indent="-228600" algn="l" defTabSz="1066800">
              <a:lnSpc>
                <a:spcPct val="90000"/>
              </a:lnSpc>
              <a:spcBef>
                <a:spcPct val="0"/>
              </a:spcBef>
              <a:spcAft>
                <a:spcPct val="15000"/>
              </a:spcAft>
              <a:buChar char="•"/>
            </a:pPr>
            <a:r>
              <a:rPr lang="en-US" sz="2400" kern="1200"/>
              <a:t>Useful for representing graph-like data</a:t>
            </a:r>
          </a:p>
          <a:p>
            <a:pPr marL="228600" lvl="1" indent="-228600" algn="l" defTabSz="1066800">
              <a:lnSpc>
                <a:spcPct val="90000"/>
              </a:lnSpc>
              <a:spcBef>
                <a:spcPct val="0"/>
              </a:spcBef>
              <a:spcAft>
                <a:spcPct val="15000"/>
              </a:spcAft>
              <a:buChar char="•"/>
            </a:pPr>
            <a:r>
              <a:rPr lang="en-US" sz="2400" kern="1200"/>
              <a:t>Compute distances between nodes via attributes</a:t>
            </a:r>
          </a:p>
        </p:txBody>
      </p:sp>
    </p:spTree>
    <p:extLst>
      <p:ext uri="{BB962C8B-B14F-4D97-AF65-F5344CB8AC3E}">
        <p14:creationId xmlns:p14="http://schemas.microsoft.com/office/powerpoint/2010/main" val="187914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5B01-2D2E-CC9A-C188-F5C06CB46D29}"/>
              </a:ext>
            </a:extLst>
          </p:cNvPr>
          <p:cNvSpPr>
            <a:spLocks noGrp="1"/>
          </p:cNvSpPr>
          <p:nvPr>
            <p:ph type="title"/>
          </p:nvPr>
        </p:nvSpPr>
        <p:spPr/>
        <p:txBody>
          <a:bodyPr/>
          <a:lstStyle/>
          <a:p>
            <a:r>
              <a:rPr lang="en-US">
                <a:cs typeface="Calibri Light"/>
              </a:rPr>
              <a:t>Applying it to the Business</a:t>
            </a:r>
            <a:endParaRPr lang="en-US"/>
          </a:p>
        </p:txBody>
      </p:sp>
      <p:sp>
        <p:nvSpPr>
          <p:cNvPr id="4" name="Freeform: Shape 3">
            <a:extLst>
              <a:ext uri="{FF2B5EF4-FFF2-40B4-BE49-F238E27FC236}">
                <a16:creationId xmlns:a16="http://schemas.microsoft.com/office/drawing/2014/main" id="{6F32DEC4-65E3-A670-5B3C-C036266AD836}"/>
              </a:ext>
            </a:extLst>
          </p:cNvPr>
          <p:cNvSpPr/>
          <p:nvPr/>
        </p:nvSpPr>
        <p:spPr>
          <a:xfrm>
            <a:off x="722497" y="2101939"/>
            <a:ext cx="3276525" cy="1094400"/>
          </a:xfrm>
          <a:custGeom>
            <a:avLst/>
            <a:gdLst>
              <a:gd name="connsiteX0" fmla="*/ 0 w 3276525"/>
              <a:gd name="connsiteY0" fmla="*/ 0 h 1094400"/>
              <a:gd name="connsiteX1" fmla="*/ 3276525 w 3276525"/>
              <a:gd name="connsiteY1" fmla="*/ 0 h 1094400"/>
              <a:gd name="connsiteX2" fmla="*/ 3276525 w 3276525"/>
              <a:gd name="connsiteY2" fmla="*/ 1094400 h 1094400"/>
              <a:gd name="connsiteX3" fmla="*/ 0 w 3276525"/>
              <a:gd name="connsiteY3" fmla="*/ 1094400 h 1094400"/>
              <a:gd name="connsiteX4" fmla="*/ 0 w 3276525"/>
              <a:gd name="connsiteY4" fmla="*/ 0 h 109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1094400">
                <a:moveTo>
                  <a:pt x="0" y="0"/>
                </a:moveTo>
                <a:lnTo>
                  <a:pt x="3276525" y="0"/>
                </a:lnTo>
                <a:lnTo>
                  <a:pt x="3276525" y="1094400"/>
                </a:lnTo>
                <a:lnTo>
                  <a:pt x="0" y="109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154432" rIns="270256" bIns="154432" numCol="1" spcCol="1270" anchor="ctr" anchorCtr="0">
            <a:noAutofit/>
          </a:bodyPr>
          <a:lstStyle/>
          <a:p>
            <a:pPr algn="ctr" defTabSz="1689100">
              <a:lnSpc>
                <a:spcPct val="90000"/>
              </a:lnSpc>
              <a:spcBef>
                <a:spcPct val="0"/>
              </a:spcBef>
              <a:spcAft>
                <a:spcPct val="35000"/>
              </a:spcAft>
            </a:pPr>
            <a:r>
              <a:rPr lang="en-US" sz="3800"/>
              <a:t>Redis</a:t>
            </a:r>
          </a:p>
        </p:txBody>
      </p:sp>
      <p:sp>
        <p:nvSpPr>
          <p:cNvPr id="5" name="Freeform: Shape 4">
            <a:extLst>
              <a:ext uri="{FF2B5EF4-FFF2-40B4-BE49-F238E27FC236}">
                <a16:creationId xmlns:a16="http://schemas.microsoft.com/office/drawing/2014/main" id="{B6D29C81-4F8B-0EF4-49D7-C332CA521460}"/>
              </a:ext>
            </a:extLst>
          </p:cNvPr>
          <p:cNvSpPr/>
          <p:nvPr/>
        </p:nvSpPr>
        <p:spPr>
          <a:xfrm>
            <a:off x="722497" y="3196339"/>
            <a:ext cx="3276525" cy="2954906"/>
          </a:xfrm>
          <a:custGeom>
            <a:avLst/>
            <a:gdLst>
              <a:gd name="connsiteX0" fmla="*/ 0 w 3276525"/>
              <a:gd name="connsiteY0" fmla="*/ 0 h 2954906"/>
              <a:gd name="connsiteX1" fmla="*/ 3276525 w 3276525"/>
              <a:gd name="connsiteY1" fmla="*/ 0 h 2954906"/>
              <a:gd name="connsiteX2" fmla="*/ 3276525 w 3276525"/>
              <a:gd name="connsiteY2" fmla="*/ 2954906 h 2954906"/>
              <a:gd name="connsiteX3" fmla="*/ 0 w 3276525"/>
              <a:gd name="connsiteY3" fmla="*/ 2954906 h 2954906"/>
              <a:gd name="connsiteX4" fmla="*/ 0 w 3276525"/>
              <a:gd name="connsiteY4" fmla="*/ 0 h 2954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2954906">
                <a:moveTo>
                  <a:pt x="0" y="0"/>
                </a:moveTo>
                <a:lnTo>
                  <a:pt x="3276525" y="0"/>
                </a:lnTo>
                <a:lnTo>
                  <a:pt x="3276525" y="2954906"/>
                </a:lnTo>
                <a:lnTo>
                  <a:pt x="0" y="2954906"/>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defTabSz="977900">
              <a:lnSpc>
                <a:spcPct val="90000"/>
              </a:lnSpc>
              <a:spcBef>
                <a:spcPct val="0"/>
              </a:spcBef>
              <a:spcAft>
                <a:spcPct val="15000"/>
              </a:spcAft>
              <a:buChar char="•"/>
            </a:pPr>
            <a:r>
              <a:rPr lang="en-US" sz="2200"/>
              <a:t>Use for caching</a:t>
            </a:r>
          </a:p>
          <a:p>
            <a:pPr marL="228600" lvl="1" indent="-228600" defTabSz="977900">
              <a:lnSpc>
                <a:spcPct val="90000"/>
              </a:lnSpc>
              <a:spcBef>
                <a:spcPct val="0"/>
              </a:spcBef>
              <a:spcAft>
                <a:spcPct val="15000"/>
              </a:spcAft>
              <a:buChar char="•"/>
            </a:pPr>
            <a:r>
              <a:rPr lang="en-US" sz="2200"/>
              <a:t>Fast look-up of session ID</a:t>
            </a:r>
          </a:p>
          <a:p>
            <a:pPr marL="228600" lvl="1" indent="-228600" defTabSz="977900">
              <a:lnSpc>
                <a:spcPct val="90000"/>
              </a:lnSpc>
              <a:spcBef>
                <a:spcPct val="0"/>
              </a:spcBef>
              <a:spcAft>
                <a:spcPct val="15000"/>
              </a:spcAft>
              <a:buChar char="•"/>
            </a:pPr>
            <a:r>
              <a:rPr lang="en-US" sz="2200"/>
              <a:t>Fast look-up of delivery address given pick-up point name</a:t>
            </a:r>
          </a:p>
          <a:p>
            <a:pPr marL="228600" lvl="1" indent="-228600" defTabSz="977900">
              <a:lnSpc>
                <a:spcPct val="90000"/>
              </a:lnSpc>
              <a:spcBef>
                <a:spcPct val="0"/>
              </a:spcBef>
              <a:spcAft>
                <a:spcPct val="15000"/>
              </a:spcAft>
              <a:buChar char="•"/>
            </a:pPr>
            <a:r>
              <a:rPr lang="en-US" sz="2200"/>
              <a:t>Look-up faster than SQL</a:t>
            </a:r>
          </a:p>
        </p:txBody>
      </p:sp>
      <p:sp>
        <p:nvSpPr>
          <p:cNvPr id="7" name="Freeform: Shape 6">
            <a:extLst>
              <a:ext uri="{FF2B5EF4-FFF2-40B4-BE49-F238E27FC236}">
                <a16:creationId xmlns:a16="http://schemas.microsoft.com/office/drawing/2014/main" id="{DBE15061-21AC-FFC4-F4E1-ACECADCC8635}"/>
              </a:ext>
            </a:extLst>
          </p:cNvPr>
          <p:cNvSpPr/>
          <p:nvPr/>
        </p:nvSpPr>
        <p:spPr>
          <a:xfrm>
            <a:off x="4457736" y="2101939"/>
            <a:ext cx="3276525" cy="1094400"/>
          </a:xfrm>
          <a:custGeom>
            <a:avLst/>
            <a:gdLst>
              <a:gd name="connsiteX0" fmla="*/ 0 w 3276525"/>
              <a:gd name="connsiteY0" fmla="*/ 0 h 1094400"/>
              <a:gd name="connsiteX1" fmla="*/ 3276525 w 3276525"/>
              <a:gd name="connsiteY1" fmla="*/ 0 h 1094400"/>
              <a:gd name="connsiteX2" fmla="*/ 3276525 w 3276525"/>
              <a:gd name="connsiteY2" fmla="*/ 1094400 h 1094400"/>
              <a:gd name="connsiteX3" fmla="*/ 0 w 3276525"/>
              <a:gd name="connsiteY3" fmla="*/ 1094400 h 1094400"/>
              <a:gd name="connsiteX4" fmla="*/ 0 w 3276525"/>
              <a:gd name="connsiteY4" fmla="*/ 0 h 109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1094400">
                <a:moveTo>
                  <a:pt x="0" y="0"/>
                </a:moveTo>
                <a:lnTo>
                  <a:pt x="3276525" y="0"/>
                </a:lnTo>
                <a:lnTo>
                  <a:pt x="3276525" y="1094400"/>
                </a:lnTo>
                <a:lnTo>
                  <a:pt x="0" y="109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154432" rIns="270256" bIns="154432" numCol="1" spcCol="1270" anchor="ctr" anchorCtr="0">
            <a:noAutofit/>
          </a:bodyPr>
          <a:lstStyle/>
          <a:p>
            <a:pPr algn="ctr" defTabSz="1689100">
              <a:lnSpc>
                <a:spcPct val="90000"/>
              </a:lnSpc>
              <a:spcBef>
                <a:spcPct val="0"/>
              </a:spcBef>
              <a:spcAft>
                <a:spcPct val="35000"/>
              </a:spcAft>
            </a:pPr>
            <a:r>
              <a:rPr lang="en-US" sz="3800"/>
              <a:t>MongoDB</a:t>
            </a:r>
          </a:p>
        </p:txBody>
      </p:sp>
      <p:sp>
        <p:nvSpPr>
          <p:cNvPr id="8" name="Freeform: Shape 7">
            <a:extLst>
              <a:ext uri="{FF2B5EF4-FFF2-40B4-BE49-F238E27FC236}">
                <a16:creationId xmlns:a16="http://schemas.microsoft.com/office/drawing/2014/main" id="{E3050334-CCF2-B386-4478-B0DCBA17969C}"/>
              </a:ext>
            </a:extLst>
          </p:cNvPr>
          <p:cNvSpPr/>
          <p:nvPr/>
        </p:nvSpPr>
        <p:spPr>
          <a:xfrm>
            <a:off x="4457736" y="3196339"/>
            <a:ext cx="3276525" cy="2954906"/>
          </a:xfrm>
          <a:custGeom>
            <a:avLst/>
            <a:gdLst>
              <a:gd name="connsiteX0" fmla="*/ 0 w 3276525"/>
              <a:gd name="connsiteY0" fmla="*/ 0 h 2954906"/>
              <a:gd name="connsiteX1" fmla="*/ 3276525 w 3276525"/>
              <a:gd name="connsiteY1" fmla="*/ 0 h 2954906"/>
              <a:gd name="connsiteX2" fmla="*/ 3276525 w 3276525"/>
              <a:gd name="connsiteY2" fmla="*/ 2954906 h 2954906"/>
              <a:gd name="connsiteX3" fmla="*/ 0 w 3276525"/>
              <a:gd name="connsiteY3" fmla="*/ 2954906 h 2954906"/>
              <a:gd name="connsiteX4" fmla="*/ 0 w 3276525"/>
              <a:gd name="connsiteY4" fmla="*/ 0 h 2954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2954906">
                <a:moveTo>
                  <a:pt x="0" y="0"/>
                </a:moveTo>
                <a:lnTo>
                  <a:pt x="3276525" y="0"/>
                </a:lnTo>
                <a:lnTo>
                  <a:pt x="3276525" y="2954906"/>
                </a:lnTo>
                <a:lnTo>
                  <a:pt x="0" y="2954906"/>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defTabSz="977900">
              <a:lnSpc>
                <a:spcPct val="90000"/>
              </a:lnSpc>
              <a:spcBef>
                <a:spcPct val="0"/>
              </a:spcBef>
              <a:spcAft>
                <a:spcPct val="15000"/>
              </a:spcAft>
              <a:buFont typeface="Arial" panose="020B0604020202020204" pitchFamily="34" charset="0"/>
              <a:buChar char="•"/>
            </a:pPr>
            <a:r>
              <a:rPr lang="en-US" sz="2200"/>
              <a:t>Look up customer by ID post-login</a:t>
            </a:r>
          </a:p>
          <a:p>
            <a:pPr marL="228600" lvl="1" indent="-228600" defTabSz="977900">
              <a:lnSpc>
                <a:spcPct val="90000"/>
              </a:lnSpc>
              <a:spcBef>
                <a:spcPct val="0"/>
              </a:spcBef>
              <a:spcAft>
                <a:spcPct val="15000"/>
              </a:spcAft>
              <a:buFont typeface="Arial" panose="020B0604020202020204" pitchFamily="34" charset="0"/>
              <a:buChar char="•"/>
            </a:pPr>
            <a:r>
              <a:rPr lang="en-US" sz="2200"/>
              <a:t>Get customer’s past orders, favorite pick-up station</a:t>
            </a:r>
          </a:p>
          <a:p>
            <a:pPr marL="228600" lvl="1" indent="-228600" defTabSz="977900">
              <a:lnSpc>
                <a:spcPct val="90000"/>
              </a:lnSpc>
              <a:spcBef>
                <a:spcPct val="0"/>
              </a:spcBef>
              <a:spcAft>
                <a:spcPct val="15000"/>
              </a:spcAft>
              <a:buFont typeface="Arial" panose="020B0604020202020204" pitchFamily="34" charset="0"/>
              <a:buChar char="•"/>
            </a:pPr>
            <a:r>
              <a:rPr lang="en-US" sz="2200"/>
              <a:t>Faster than SQL pulling from disparate tables</a:t>
            </a:r>
          </a:p>
        </p:txBody>
      </p:sp>
      <p:sp>
        <p:nvSpPr>
          <p:cNvPr id="9" name="Freeform: Shape 8">
            <a:extLst>
              <a:ext uri="{FF2B5EF4-FFF2-40B4-BE49-F238E27FC236}">
                <a16:creationId xmlns:a16="http://schemas.microsoft.com/office/drawing/2014/main" id="{85CA4089-530E-F22D-FFF9-38F90EE88DA6}"/>
              </a:ext>
            </a:extLst>
          </p:cNvPr>
          <p:cNvSpPr/>
          <p:nvPr/>
        </p:nvSpPr>
        <p:spPr>
          <a:xfrm>
            <a:off x="8192975" y="2101939"/>
            <a:ext cx="3276525" cy="1094400"/>
          </a:xfrm>
          <a:custGeom>
            <a:avLst/>
            <a:gdLst>
              <a:gd name="connsiteX0" fmla="*/ 0 w 3276525"/>
              <a:gd name="connsiteY0" fmla="*/ 0 h 1094400"/>
              <a:gd name="connsiteX1" fmla="*/ 3276525 w 3276525"/>
              <a:gd name="connsiteY1" fmla="*/ 0 h 1094400"/>
              <a:gd name="connsiteX2" fmla="*/ 3276525 w 3276525"/>
              <a:gd name="connsiteY2" fmla="*/ 1094400 h 1094400"/>
              <a:gd name="connsiteX3" fmla="*/ 0 w 3276525"/>
              <a:gd name="connsiteY3" fmla="*/ 1094400 h 1094400"/>
              <a:gd name="connsiteX4" fmla="*/ 0 w 3276525"/>
              <a:gd name="connsiteY4" fmla="*/ 0 h 109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1094400">
                <a:moveTo>
                  <a:pt x="0" y="0"/>
                </a:moveTo>
                <a:lnTo>
                  <a:pt x="3276525" y="0"/>
                </a:lnTo>
                <a:lnTo>
                  <a:pt x="3276525" y="1094400"/>
                </a:lnTo>
                <a:lnTo>
                  <a:pt x="0" y="1094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154432" rIns="270256" bIns="154432" numCol="1" spcCol="1270" anchor="ctr" anchorCtr="0">
            <a:noAutofit/>
          </a:bodyPr>
          <a:lstStyle/>
          <a:p>
            <a:pPr algn="ctr" defTabSz="1689100">
              <a:lnSpc>
                <a:spcPct val="90000"/>
              </a:lnSpc>
              <a:spcBef>
                <a:spcPct val="0"/>
              </a:spcBef>
              <a:spcAft>
                <a:spcPct val="35000"/>
              </a:spcAft>
            </a:pPr>
            <a:r>
              <a:rPr lang="en-US" sz="3800"/>
              <a:t>Neo4j</a:t>
            </a:r>
          </a:p>
        </p:txBody>
      </p:sp>
      <p:sp>
        <p:nvSpPr>
          <p:cNvPr id="10" name="Freeform: Shape 9">
            <a:extLst>
              <a:ext uri="{FF2B5EF4-FFF2-40B4-BE49-F238E27FC236}">
                <a16:creationId xmlns:a16="http://schemas.microsoft.com/office/drawing/2014/main" id="{24AA7170-3648-C097-96C2-6BAAC9249355}"/>
              </a:ext>
            </a:extLst>
          </p:cNvPr>
          <p:cNvSpPr/>
          <p:nvPr/>
        </p:nvSpPr>
        <p:spPr>
          <a:xfrm>
            <a:off x="8196336" y="3208218"/>
            <a:ext cx="3276525" cy="2954906"/>
          </a:xfrm>
          <a:custGeom>
            <a:avLst/>
            <a:gdLst>
              <a:gd name="connsiteX0" fmla="*/ 0 w 3276525"/>
              <a:gd name="connsiteY0" fmla="*/ 0 h 2954906"/>
              <a:gd name="connsiteX1" fmla="*/ 3276525 w 3276525"/>
              <a:gd name="connsiteY1" fmla="*/ 0 h 2954906"/>
              <a:gd name="connsiteX2" fmla="*/ 3276525 w 3276525"/>
              <a:gd name="connsiteY2" fmla="*/ 2954906 h 2954906"/>
              <a:gd name="connsiteX3" fmla="*/ 0 w 3276525"/>
              <a:gd name="connsiteY3" fmla="*/ 2954906 h 2954906"/>
              <a:gd name="connsiteX4" fmla="*/ 0 w 3276525"/>
              <a:gd name="connsiteY4" fmla="*/ 0 h 2954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525" h="2954906">
                <a:moveTo>
                  <a:pt x="0" y="0"/>
                </a:moveTo>
                <a:lnTo>
                  <a:pt x="3276525" y="0"/>
                </a:lnTo>
                <a:lnTo>
                  <a:pt x="3276525" y="2954906"/>
                </a:lnTo>
                <a:lnTo>
                  <a:pt x="0" y="2954906"/>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defTabSz="977900">
              <a:lnSpc>
                <a:spcPct val="90000"/>
              </a:lnSpc>
              <a:spcBef>
                <a:spcPct val="0"/>
              </a:spcBef>
              <a:spcAft>
                <a:spcPct val="15000"/>
              </a:spcAft>
              <a:buChar char="•"/>
            </a:pPr>
            <a:r>
              <a:rPr lang="en-US" sz="2200"/>
              <a:t>Calculate shortest paths between points</a:t>
            </a:r>
          </a:p>
          <a:p>
            <a:pPr marL="457200" lvl="2" indent="-228600" defTabSz="977900">
              <a:lnSpc>
                <a:spcPct val="90000"/>
              </a:lnSpc>
              <a:spcBef>
                <a:spcPct val="0"/>
              </a:spcBef>
              <a:spcAft>
                <a:spcPct val="15000"/>
              </a:spcAft>
              <a:buChar char="•"/>
            </a:pPr>
            <a:r>
              <a:rPr lang="en-US" sz="2200"/>
              <a:t>Store to pick-up point</a:t>
            </a:r>
          </a:p>
          <a:p>
            <a:pPr marL="457200" lvl="2" indent="-228600" defTabSz="977900">
              <a:lnSpc>
                <a:spcPct val="90000"/>
              </a:lnSpc>
              <a:spcBef>
                <a:spcPct val="0"/>
              </a:spcBef>
              <a:spcAft>
                <a:spcPct val="15000"/>
              </a:spcAft>
              <a:buChar char="•"/>
            </a:pPr>
            <a:r>
              <a:rPr lang="en-US" sz="2200"/>
              <a:t>Between pick-up points</a:t>
            </a:r>
          </a:p>
          <a:p>
            <a:pPr marL="228600" lvl="1" indent="-228600" defTabSz="977900">
              <a:lnSpc>
                <a:spcPct val="90000"/>
              </a:lnSpc>
              <a:spcBef>
                <a:spcPct val="0"/>
              </a:spcBef>
              <a:spcAft>
                <a:spcPct val="15000"/>
              </a:spcAft>
              <a:buChar char="•"/>
            </a:pPr>
            <a:r>
              <a:rPr lang="en-US" sz="2200"/>
              <a:t>Designed for graph operations</a:t>
            </a:r>
          </a:p>
        </p:txBody>
      </p:sp>
    </p:spTree>
    <p:extLst>
      <p:ext uri="{BB962C8B-B14F-4D97-AF65-F5344CB8AC3E}">
        <p14:creationId xmlns:p14="http://schemas.microsoft.com/office/powerpoint/2010/main" val="413448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65107-C5BC-1B34-8D2A-29F66046CCE9}"/>
              </a:ext>
            </a:extLst>
          </p:cNvPr>
          <p:cNvSpPr>
            <a:spLocks noGrp="1"/>
          </p:cNvSpPr>
          <p:nvPr>
            <p:ph type="title"/>
          </p:nvPr>
        </p:nvSpPr>
        <p:spPr/>
        <p:txBody>
          <a:bodyPr/>
          <a:lstStyle/>
          <a:p>
            <a:r>
              <a:rPr lang="en-US">
                <a:cs typeface="Calibri Light"/>
              </a:rPr>
              <a:t>SQL DBs vs NoSQL DBs</a:t>
            </a:r>
            <a:endParaRPr lang="en-US"/>
          </a:p>
        </p:txBody>
      </p:sp>
      <p:graphicFrame>
        <p:nvGraphicFramePr>
          <p:cNvPr id="6" name="Table 6">
            <a:extLst>
              <a:ext uri="{FF2B5EF4-FFF2-40B4-BE49-F238E27FC236}">
                <a16:creationId xmlns:a16="http://schemas.microsoft.com/office/drawing/2014/main" id="{4E963E19-9F47-5668-6186-205C97130B6D}"/>
              </a:ext>
            </a:extLst>
          </p:cNvPr>
          <p:cNvGraphicFramePr>
            <a:graphicFrameLocks noGrp="1"/>
          </p:cNvGraphicFramePr>
          <p:nvPr>
            <p:ph sz="half" idx="2"/>
            <p:extLst>
              <p:ext uri="{D42A27DB-BD31-4B8C-83A1-F6EECF244321}">
                <p14:modId xmlns:p14="http://schemas.microsoft.com/office/powerpoint/2010/main" val="1326163252"/>
              </p:ext>
            </p:extLst>
          </p:nvPr>
        </p:nvGraphicFramePr>
        <p:xfrm>
          <a:off x="7268651" y="1714040"/>
          <a:ext cx="4572000" cy="498188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507066608"/>
                    </a:ext>
                  </a:extLst>
                </a:gridCol>
              </a:tblGrid>
              <a:tr h="327066">
                <a:tc>
                  <a:txBody>
                    <a:bodyPr/>
                    <a:lstStyle/>
                    <a:p>
                      <a:r>
                        <a:rPr lang="en-US" sz="1400"/>
                        <a:t>CUSTOMER</a:t>
                      </a:r>
                    </a:p>
                  </a:txBody>
                  <a:tcPr/>
                </a:tc>
                <a:extLst>
                  <a:ext uri="{0D108BD9-81ED-4DB2-BD59-A6C34878D82A}">
                    <a16:rowId xmlns:a16="http://schemas.microsoft.com/office/drawing/2014/main" val="208693993"/>
                  </a:ext>
                </a:extLst>
              </a:tr>
              <a:tr h="360213">
                <a:tc>
                  <a:txBody>
                    <a:bodyPr/>
                    <a:lstStyle/>
                    <a:p>
                      <a:r>
                        <a:rPr lang="en-US" sz="1400"/>
                        <a:t>CUSTOMER ID</a:t>
                      </a:r>
                    </a:p>
                  </a:txBody>
                  <a:tcPr/>
                </a:tc>
                <a:extLst>
                  <a:ext uri="{0D108BD9-81ED-4DB2-BD59-A6C34878D82A}">
                    <a16:rowId xmlns:a16="http://schemas.microsoft.com/office/drawing/2014/main" val="2682901799"/>
                  </a:ext>
                </a:extLst>
              </a:tr>
              <a:tr h="360213">
                <a:tc>
                  <a:txBody>
                    <a:bodyPr/>
                    <a:lstStyle/>
                    <a:p>
                      <a:r>
                        <a:rPr lang="en-US" sz="1400"/>
                        <a:t>CUSTOMER NAME</a:t>
                      </a:r>
                    </a:p>
                  </a:txBody>
                  <a:tcPr/>
                </a:tc>
                <a:extLst>
                  <a:ext uri="{0D108BD9-81ED-4DB2-BD59-A6C34878D82A}">
                    <a16:rowId xmlns:a16="http://schemas.microsoft.com/office/drawing/2014/main" val="528409384"/>
                  </a:ext>
                </a:extLst>
              </a:tr>
              <a:tr h="429191">
                <a:tc>
                  <a:txBody>
                    <a:bodyPr/>
                    <a:lstStyle/>
                    <a:p>
                      <a:r>
                        <a:rPr lang="en-US" sz="1400"/>
                        <a:t>CUSTOMER DATE OF BIRTH</a:t>
                      </a:r>
                    </a:p>
                  </a:txBody>
                  <a:tcPr/>
                </a:tc>
                <a:extLst>
                  <a:ext uri="{0D108BD9-81ED-4DB2-BD59-A6C34878D82A}">
                    <a16:rowId xmlns:a16="http://schemas.microsoft.com/office/drawing/2014/main" val="2292195816"/>
                  </a:ext>
                </a:extLst>
              </a:tr>
              <a:tr h="3278197">
                <a:tc>
                  <a:txBody>
                    <a:bodyPr/>
                    <a:lstStyle/>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txBody>
                  <a:tcPr/>
                </a:tc>
                <a:extLst>
                  <a:ext uri="{0D108BD9-81ED-4DB2-BD59-A6C34878D82A}">
                    <a16:rowId xmlns:a16="http://schemas.microsoft.com/office/drawing/2014/main" val="513468101"/>
                  </a:ext>
                </a:extLst>
              </a:tr>
            </a:tbl>
          </a:graphicData>
        </a:graphic>
      </p:graphicFrame>
      <p:graphicFrame>
        <p:nvGraphicFramePr>
          <p:cNvPr id="5" name="Table 5">
            <a:extLst>
              <a:ext uri="{FF2B5EF4-FFF2-40B4-BE49-F238E27FC236}">
                <a16:creationId xmlns:a16="http://schemas.microsoft.com/office/drawing/2014/main" id="{9FDE6F73-28CF-FD1E-99C6-9D158B1D3D3E}"/>
              </a:ext>
            </a:extLst>
          </p:cNvPr>
          <p:cNvGraphicFramePr>
            <a:graphicFrameLocks noGrp="1"/>
          </p:cNvGraphicFramePr>
          <p:nvPr>
            <p:extLst>
              <p:ext uri="{D42A27DB-BD31-4B8C-83A1-F6EECF244321}">
                <p14:modId xmlns:p14="http://schemas.microsoft.com/office/powerpoint/2010/main" val="732356445"/>
              </p:ext>
            </p:extLst>
          </p:nvPr>
        </p:nvGraphicFramePr>
        <p:xfrm>
          <a:off x="232317" y="1858536"/>
          <a:ext cx="5752470" cy="934195"/>
        </p:xfrm>
        <a:graphic>
          <a:graphicData uri="http://schemas.openxmlformats.org/drawingml/2006/table">
            <a:tbl>
              <a:tblPr firstRow="1" bandRow="1">
                <a:tableStyleId>{5C22544A-7EE6-4342-B048-85BDC9FD1C3A}</a:tableStyleId>
              </a:tblPr>
              <a:tblGrid>
                <a:gridCol w="1478952">
                  <a:extLst>
                    <a:ext uri="{9D8B030D-6E8A-4147-A177-3AD203B41FA5}">
                      <a16:colId xmlns:a16="http://schemas.microsoft.com/office/drawing/2014/main" val="2486759877"/>
                    </a:ext>
                  </a:extLst>
                </a:gridCol>
                <a:gridCol w="1397282">
                  <a:extLst>
                    <a:ext uri="{9D8B030D-6E8A-4147-A177-3AD203B41FA5}">
                      <a16:colId xmlns:a16="http://schemas.microsoft.com/office/drawing/2014/main" val="2438591159"/>
                    </a:ext>
                  </a:extLst>
                </a:gridCol>
                <a:gridCol w="1438118">
                  <a:extLst>
                    <a:ext uri="{9D8B030D-6E8A-4147-A177-3AD203B41FA5}">
                      <a16:colId xmlns:a16="http://schemas.microsoft.com/office/drawing/2014/main" val="688281343"/>
                    </a:ext>
                  </a:extLst>
                </a:gridCol>
                <a:gridCol w="1438118">
                  <a:extLst>
                    <a:ext uri="{9D8B030D-6E8A-4147-A177-3AD203B41FA5}">
                      <a16:colId xmlns:a16="http://schemas.microsoft.com/office/drawing/2014/main" val="1883876915"/>
                    </a:ext>
                  </a:extLst>
                </a:gridCol>
              </a:tblGrid>
              <a:tr h="309122">
                <a:tc gridSpan="4">
                  <a:txBody>
                    <a:bodyPr/>
                    <a:lstStyle/>
                    <a:p>
                      <a:pPr algn="ctr"/>
                      <a:r>
                        <a:rPr lang="en-US" sz="1400" dirty="0"/>
                        <a:t>CUSTOMER</a:t>
                      </a:r>
                    </a:p>
                  </a:txBody>
                  <a:tcPr>
                    <a:lnR w="0">
                      <a:noFill/>
                    </a:lnR>
                  </a:tcPr>
                </a:tc>
                <a:tc hMerge="1">
                  <a:txBody>
                    <a:bodyPr/>
                    <a:lstStyle/>
                    <a:p>
                      <a:endParaRPr lang="en-US"/>
                    </a:p>
                  </a:txBody>
                  <a:tcPr/>
                </a:tc>
                <a:tc hMerge="1">
                  <a:txBody>
                    <a:bodyPr/>
                    <a:lstStyle/>
                    <a:p>
                      <a:endParaRPr lang="en-US"/>
                    </a:p>
                  </a:txBody>
                  <a:tcPr>
                    <a:lnR w="0">
                      <a:noFill/>
                    </a:lnR>
                  </a:tcPr>
                </a:tc>
                <a:tc hMerge="1">
                  <a:txBody>
                    <a:bodyPr/>
                    <a:lstStyle/>
                    <a:p>
                      <a:endParaRPr lang="en-US"/>
                    </a:p>
                  </a:txBody>
                  <a:tcPr>
                    <a:lnL w="0">
                      <a:noFill/>
                    </a:lnL>
                    <a:lnR w="0">
                      <a:noFill/>
                    </a:lnR>
                    <a:lnT w="0">
                      <a:noFill/>
                    </a:lnT>
                    <a:lnB w="0">
                      <a:noFill/>
                    </a:lnB>
                  </a:tcPr>
                </a:tc>
                <a:extLst>
                  <a:ext uri="{0D108BD9-81ED-4DB2-BD59-A6C34878D82A}">
                    <a16:rowId xmlns:a16="http://schemas.microsoft.com/office/drawing/2014/main" val="2320756974"/>
                  </a:ext>
                </a:extLst>
              </a:tr>
              <a:tr h="315951">
                <a:tc>
                  <a:txBody>
                    <a:bodyPr/>
                    <a:lstStyle/>
                    <a:p>
                      <a:pPr lvl="0">
                        <a:buNone/>
                      </a:pPr>
                      <a:r>
                        <a:rPr lang="en-US" sz="1400" dirty="0"/>
                        <a:t>CUSTOMER ID</a:t>
                      </a:r>
                    </a:p>
                  </a:txBody>
                  <a:tcPr/>
                </a:tc>
                <a:tc>
                  <a:txBody>
                    <a:bodyPr/>
                    <a:lstStyle/>
                    <a:p>
                      <a:pPr lvl="0">
                        <a:buNone/>
                      </a:pPr>
                      <a:r>
                        <a:rPr lang="en-US" sz="1400" dirty="0"/>
                        <a:t>CUSTOMER DOB</a:t>
                      </a:r>
                    </a:p>
                  </a:txBody>
                  <a:tcPr/>
                </a:tc>
                <a:tc>
                  <a:txBody>
                    <a:bodyPr/>
                    <a:lstStyle/>
                    <a:p>
                      <a:pPr lvl="0" algn="l">
                        <a:buNone/>
                      </a:pPr>
                      <a:r>
                        <a:rPr lang="en-US" sz="1400" dirty="0"/>
                        <a:t>SALE ID</a:t>
                      </a:r>
                    </a:p>
                  </a:txBody>
                  <a:tcPr/>
                </a:tc>
                <a:tc>
                  <a:txBody>
                    <a:bodyPr/>
                    <a:lstStyle/>
                    <a:p>
                      <a:pPr lvl="0">
                        <a:buNone/>
                      </a:pPr>
                      <a:r>
                        <a:rPr lang="en-US" sz="1400" dirty="0"/>
                        <a:t>ADDRESS ID</a:t>
                      </a:r>
                    </a:p>
                  </a:txBody>
                  <a:tcPr>
                    <a:lnT w="0">
                      <a:noFill/>
                    </a:lnT>
                  </a:tcPr>
                </a:tc>
                <a:extLst>
                  <a:ext uri="{0D108BD9-81ED-4DB2-BD59-A6C34878D82A}">
                    <a16:rowId xmlns:a16="http://schemas.microsoft.com/office/drawing/2014/main" val="2068519296"/>
                  </a:ext>
                </a:extLst>
              </a:tr>
              <a:tr h="309122">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022390996"/>
                  </a:ext>
                </a:extLst>
              </a:tr>
            </a:tbl>
          </a:graphicData>
        </a:graphic>
      </p:graphicFrame>
      <p:graphicFrame>
        <p:nvGraphicFramePr>
          <p:cNvPr id="4" name="Table 5">
            <a:extLst>
              <a:ext uri="{FF2B5EF4-FFF2-40B4-BE49-F238E27FC236}">
                <a16:creationId xmlns:a16="http://schemas.microsoft.com/office/drawing/2014/main" id="{86A4DFE2-6C5E-6B82-CEF2-B7DB2B06D741}"/>
              </a:ext>
            </a:extLst>
          </p:cNvPr>
          <p:cNvGraphicFramePr>
            <a:graphicFrameLocks noGrp="1"/>
          </p:cNvGraphicFramePr>
          <p:nvPr>
            <p:extLst>
              <p:ext uri="{D42A27DB-BD31-4B8C-83A1-F6EECF244321}">
                <p14:modId xmlns:p14="http://schemas.microsoft.com/office/powerpoint/2010/main" val="209043582"/>
              </p:ext>
            </p:extLst>
          </p:nvPr>
        </p:nvGraphicFramePr>
        <p:xfrm>
          <a:off x="248300" y="3230880"/>
          <a:ext cx="2849877" cy="914400"/>
        </p:xfrm>
        <a:graphic>
          <a:graphicData uri="http://schemas.openxmlformats.org/drawingml/2006/table">
            <a:tbl>
              <a:tblPr firstRow="1" bandRow="1">
                <a:tableStyleId>{5C22544A-7EE6-4342-B048-85BDC9FD1C3A}</a:tableStyleId>
              </a:tblPr>
              <a:tblGrid>
                <a:gridCol w="944878">
                  <a:extLst>
                    <a:ext uri="{9D8B030D-6E8A-4147-A177-3AD203B41FA5}">
                      <a16:colId xmlns:a16="http://schemas.microsoft.com/office/drawing/2014/main" val="2486759877"/>
                    </a:ext>
                  </a:extLst>
                </a:gridCol>
                <a:gridCol w="1143000">
                  <a:extLst>
                    <a:ext uri="{9D8B030D-6E8A-4147-A177-3AD203B41FA5}">
                      <a16:colId xmlns:a16="http://schemas.microsoft.com/office/drawing/2014/main" val="2438591159"/>
                    </a:ext>
                  </a:extLst>
                </a:gridCol>
                <a:gridCol w="761999">
                  <a:extLst>
                    <a:ext uri="{9D8B030D-6E8A-4147-A177-3AD203B41FA5}">
                      <a16:colId xmlns:a16="http://schemas.microsoft.com/office/drawing/2014/main" val="688281343"/>
                    </a:ext>
                  </a:extLst>
                </a:gridCol>
              </a:tblGrid>
              <a:tr h="235528">
                <a:tc gridSpan="3">
                  <a:txBody>
                    <a:bodyPr/>
                    <a:lstStyle/>
                    <a:p>
                      <a:pPr algn="ctr"/>
                      <a:r>
                        <a:rPr lang="en-US" sz="1400" dirty="0"/>
                        <a:t>ORDER</a:t>
                      </a:r>
                    </a:p>
                  </a:txBody>
                  <a:tcPr>
                    <a:lnR w="0">
                      <a:noFill/>
                    </a:lnR>
                  </a:tcPr>
                </a:tc>
                <a:tc hMerge="1">
                  <a:txBody>
                    <a:bodyPr/>
                    <a:lstStyle/>
                    <a:p>
                      <a:endParaRPr lang="en-US"/>
                    </a:p>
                  </a:txBody>
                  <a:tcPr/>
                </a:tc>
                <a:tc hMerge="1">
                  <a:txBody>
                    <a:bodyPr/>
                    <a:lstStyle/>
                    <a:p>
                      <a:endParaRPr lang="en-US"/>
                    </a:p>
                  </a:txBody>
                  <a:tcPr>
                    <a:lnR w="0">
                      <a:noFill/>
                    </a:lnR>
                  </a:tcPr>
                </a:tc>
                <a:extLst>
                  <a:ext uri="{0D108BD9-81ED-4DB2-BD59-A6C34878D82A}">
                    <a16:rowId xmlns:a16="http://schemas.microsoft.com/office/drawing/2014/main" val="2320756974"/>
                  </a:ext>
                </a:extLst>
              </a:tr>
              <a:tr h="235528">
                <a:tc>
                  <a:txBody>
                    <a:bodyPr/>
                    <a:lstStyle/>
                    <a:p>
                      <a:pPr lvl="0">
                        <a:buNone/>
                      </a:pPr>
                      <a:r>
                        <a:rPr lang="en-US" sz="1400" dirty="0"/>
                        <a:t>SALE ID</a:t>
                      </a:r>
                    </a:p>
                  </a:txBody>
                  <a:tcPr/>
                </a:tc>
                <a:tc>
                  <a:txBody>
                    <a:bodyPr/>
                    <a:lstStyle/>
                    <a:p>
                      <a:pPr lvl="0">
                        <a:buNone/>
                      </a:pPr>
                      <a:r>
                        <a:rPr lang="en-US" sz="1400" dirty="0"/>
                        <a:t>PRODUCT ID</a:t>
                      </a:r>
                    </a:p>
                  </a:txBody>
                  <a:tcPr/>
                </a:tc>
                <a:tc>
                  <a:txBody>
                    <a:bodyPr/>
                    <a:lstStyle/>
                    <a:p>
                      <a:pPr lvl="0" algn="l">
                        <a:buNone/>
                      </a:pPr>
                      <a:r>
                        <a:rPr lang="en-US" sz="1400" dirty="0"/>
                        <a:t>DATE</a:t>
                      </a:r>
                    </a:p>
                  </a:txBody>
                  <a:tcPr/>
                </a:tc>
                <a:extLst>
                  <a:ext uri="{0D108BD9-81ED-4DB2-BD59-A6C34878D82A}">
                    <a16:rowId xmlns:a16="http://schemas.microsoft.com/office/drawing/2014/main" val="2068519296"/>
                  </a:ext>
                </a:extLst>
              </a:tr>
              <a:tr h="222444">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022390996"/>
                  </a:ext>
                </a:extLst>
              </a:tr>
            </a:tbl>
          </a:graphicData>
        </a:graphic>
      </p:graphicFrame>
      <p:graphicFrame>
        <p:nvGraphicFramePr>
          <p:cNvPr id="3" name="Table 5">
            <a:extLst>
              <a:ext uri="{FF2B5EF4-FFF2-40B4-BE49-F238E27FC236}">
                <a16:creationId xmlns:a16="http://schemas.microsoft.com/office/drawing/2014/main" id="{039400FF-21AF-A811-E96C-0C8221D99AC7}"/>
              </a:ext>
            </a:extLst>
          </p:cNvPr>
          <p:cNvGraphicFramePr>
            <a:graphicFrameLocks noGrp="1"/>
          </p:cNvGraphicFramePr>
          <p:nvPr>
            <p:extLst>
              <p:ext uri="{D42A27DB-BD31-4B8C-83A1-F6EECF244321}">
                <p14:modId xmlns:p14="http://schemas.microsoft.com/office/powerpoint/2010/main" val="386730647"/>
              </p:ext>
            </p:extLst>
          </p:nvPr>
        </p:nvGraphicFramePr>
        <p:xfrm>
          <a:off x="3364230" y="3230880"/>
          <a:ext cx="2936485" cy="914400"/>
        </p:xfrm>
        <a:graphic>
          <a:graphicData uri="http://schemas.openxmlformats.org/drawingml/2006/table">
            <a:tbl>
              <a:tblPr firstRow="1" bandRow="1">
                <a:tableStyleId>{5C22544A-7EE6-4342-B048-85BDC9FD1C3A}</a:tableStyleId>
              </a:tblPr>
              <a:tblGrid>
                <a:gridCol w="1115120">
                  <a:extLst>
                    <a:ext uri="{9D8B030D-6E8A-4147-A177-3AD203B41FA5}">
                      <a16:colId xmlns:a16="http://schemas.microsoft.com/office/drawing/2014/main" val="2486759877"/>
                    </a:ext>
                  </a:extLst>
                </a:gridCol>
                <a:gridCol w="817756">
                  <a:extLst>
                    <a:ext uri="{9D8B030D-6E8A-4147-A177-3AD203B41FA5}">
                      <a16:colId xmlns:a16="http://schemas.microsoft.com/office/drawing/2014/main" val="2438591159"/>
                    </a:ext>
                  </a:extLst>
                </a:gridCol>
                <a:gridCol w="1003609">
                  <a:extLst>
                    <a:ext uri="{9D8B030D-6E8A-4147-A177-3AD203B41FA5}">
                      <a16:colId xmlns:a16="http://schemas.microsoft.com/office/drawing/2014/main" val="688281343"/>
                    </a:ext>
                  </a:extLst>
                </a:gridCol>
              </a:tblGrid>
              <a:tr h="297365">
                <a:tc gridSpan="3">
                  <a:txBody>
                    <a:bodyPr/>
                    <a:lstStyle/>
                    <a:p>
                      <a:pPr lvl="0" algn="ctr">
                        <a:buNone/>
                      </a:pPr>
                      <a:r>
                        <a:rPr lang="en-US" sz="1400"/>
                        <a:t>ADDRESS</a:t>
                      </a:r>
                    </a:p>
                  </a:txBody>
                  <a:tcPr>
                    <a:lnR w="0">
                      <a:noFill/>
                    </a:lnR>
                  </a:tcPr>
                </a:tc>
                <a:tc hMerge="1">
                  <a:txBody>
                    <a:bodyPr/>
                    <a:lstStyle/>
                    <a:p>
                      <a:endParaRPr lang="en-US"/>
                    </a:p>
                  </a:txBody>
                  <a:tcPr/>
                </a:tc>
                <a:tc hMerge="1">
                  <a:txBody>
                    <a:bodyPr/>
                    <a:lstStyle/>
                    <a:p>
                      <a:endParaRPr lang="en-US"/>
                    </a:p>
                  </a:txBody>
                  <a:tcPr>
                    <a:lnR w="0">
                      <a:noFill/>
                    </a:lnR>
                  </a:tcPr>
                </a:tc>
                <a:extLst>
                  <a:ext uri="{0D108BD9-81ED-4DB2-BD59-A6C34878D82A}">
                    <a16:rowId xmlns:a16="http://schemas.microsoft.com/office/drawing/2014/main" val="2320756974"/>
                  </a:ext>
                </a:extLst>
              </a:tr>
              <a:tr h="235528">
                <a:tc>
                  <a:txBody>
                    <a:bodyPr/>
                    <a:lstStyle/>
                    <a:p>
                      <a:pPr lvl="0">
                        <a:buNone/>
                      </a:pPr>
                      <a:r>
                        <a:rPr lang="en-US" sz="1400"/>
                        <a:t>ADDRESS ID</a:t>
                      </a:r>
                    </a:p>
                  </a:txBody>
                  <a:tcPr/>
                </a:tc>
                <a:tc>
                  <a:txBody>
                    <a:bodyPr/>
                    <a:lstStyle/>
                    <a:p>
                      <a:pPr lvl="0">
                        <a:buNone/>
                      </a:pPr>
                      <a:r>
                        <a:rPr lang="en-US" sz="1400"/>
                        <a:t>LINE 1</a:t>
                      </a:r>
                    </a:p>
                  </a:txBody>
                  <a:tcPr/>
                </a:tc>
                <a:tc>
                  <a:txBody>
                    <a:bodyPr/>
                    <a:lstStyle/>
                    <a:p>
                      <a:pPr lvl="0" algn="l">
                        <a:buNone/>
                      </a:pPr>
                      <a:r>
                        <a:rPr lang="en-US" sz="1400"/>
                        <a:t>PINCODE</a:t>
                      </a:r>
                    </a:p>
                  </a:txBody>
                  <a:tcPr/>
                </a:tc>
                <a:extLst>
                  <a:ext uri="{0D108BD9-81ED-4DB2-BD59-A6C34878D82A}">
                    <a16:rowId xmlns:a16="http://schemas.microsoft.com/office/drawing/2014/main" val="2068519296"/>
                  </a:ext>
                </a:extLst>
              </a:tr>
              <a:tr h="222444">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022390996"/>
                  </a:ext>
                </a:extLst>
              </a:tr>
            </a:tbl>
          </a:graphicData>
        </a:graphic>
      </p:graphicFrame>
      <p:graphicFrame>
        <p:nvGraphicFramePr>
          <p:cNvPr id="7" name="Table 6">
            <a:extLst>
              <a:ext uri="{FF2B5EF4-FFF2-40B4-BE49-F238E27FC236}">
                <a16:creationId xmlns:a16="http://schemas.microsoft.com/office/drawing/2014/main" id="{4A622512-4697-D489-42A2-8DCA22DA83D7}"/>
              </a:ext>
            </a:extLst>
          </p:cNvPr>
          <p:cNvGraphicFramePr>
            <a:graphicFrameLocks/>
          </p:cNvGraphicFramePr>
          <p:nvPr>
            <p:extLst>
              <p:ext uri="{D42A27DB-BD31-4B8C-83A1-F6EECF244321}">
                <p14:modId xmlns:p14="http://schemas.microsoft.com/office/powerpoint/2010/main" val="2978288041"/>
              </p:ext>
            </p:extLst>
          </p:nvPr>
        </p:nvGraphicFramePr>
        <p:xfrm>
          <a:off x="7500137" y="3253002"/>
          <a:ext cx="3108960" cy="3352800"/>
        </p:xfrm>
        <a:graphic>
          <a:graphicData uri="http://schemas.openxmlformats.org/drawingml/2006/table">
            <a:tbl>
              <a:tblPr firstRow="1">
                <a:tableStyleId>{5C22544A-7EE6-4342-B048-85BDC9FD1C3A}</a:tableStyleId>
              </a:tblPr>
              <a:tblGrid>
                <a:gridCol w="3108960">
                  <a:extLst>
                    <a:ext uri="{9D8B030D-6E8A-4147-A177-3AD203B41FA5}">
                      <a16:colId xmlns:a16="http://schemas.microsoft.com/office/drawing/2014/main" val="3507066608"/>
                    </a:ext>
                  </a:extLst>
                </a:gridCol>
              </a:tblGrid>
              <a:tr h="290945">
                <a:tc>
                  <a:txBody>
                    <a:bodyPr/>
                    <a:lstStyle/>
                    <a:p>
                      <a:r>
                        <a:rPr lang="en-US" sz="1400" dirty="0"/>
                        <a:t>SALES DETAILS</a:t>
                      </a:r>
                    </a:p>
                  </a:txBody>
                  <a:tcPr/>
                </a:tc>
                <a:extLst>
                  <a:ext uri="{0D108BD9-81ED-4DB2-BD59-A6C34878D82A}">
                    <a16:rowId xmlns:a16="http://schemas.microsoft.com/office/drawing/2014/main" val="208693993"/>
                  </a:ext>
                </a:extLst>
              </a:tr>
              <a:tr h="290945">
                <a:tc>
                  <a:txBody>
                    <a:bodyPr/>
                    <a:lstStyle/>
                    <a:p>
                      <a:r>
                        <a:rPr lang="en-US" sz="1400" dirty="0"/>
                        <a:t>    SALE 1</a:t>
                      </a:r>
                    </a:p>
                  </a:txBody>
                  <a:tcPr>
                    <a:solidFill>
                      <a:srgbClr val="D0E5EB"/>
                    </a:solidFill>
                  </a:tcPr>
                </a:tc>
                <a:extLst>
                  <a:ext uri="{0D108BD9-81ED-4DB2-BD59-A6C34878D82A}">
                    <a16:rowId xmlns:a16="http://schemas.microsoft.com/office/drawing/2014/main" val="2682901799"/>
                  </a:ext>
                </a:extLst>
              </a:tr>
              <a:tr h="290945">
                <a:tc>
                  <a:txBody>
                    <a:bodyPr/>
                    <a:lstStyle/>
                    <a:p>
                      <a:r>
                        <a:rPr lang="en-US" sz="1400" dirty="0"/>
                        <a:t>        PRODUCT DETAILS</a:t>
                      </a:r>
                    </a:p>
                  </a:txBody>
                  <a:tcPr/>
                </a:tc>
                <a:extLst>
                  <a:ext uri="{0D108BD9-81ED-4DB2-BD59-A6C34878D82A}">
                    <a16:rowId xmlns:a16="http://schemas.microsoft.com/office/drawing/2014/main" val="528409384"/>
                  </a:ext>
                </a:extLst>
              </a:tr>
              <a:tr h="290945">
                <a:tc>
                  <a:txBody>
                    <a:bodyPr/>
                    <a:lstStyle/>
                    <a:p>
                      <a:r>
                        <a:rPr lang="en-US" sz="1400" dirty="0"/>
                        <a:t>            PRODUCT 1</a:t>
                      </a:r>
                    </a:p>
                  </a:txBody>
                  <a:tcPr/>
                </a:tc>
                <a:extLst>
                  <a:ext uri="{0D108BD9-81ED-4DB2-BD59-A6C34878D82A}">
                    <a16:rowId xmlns:a16="http://schemas.microsoft.com/office/drawing/2014/main" val="2292195816"/>
                  </a:ext>
                </a:extLst>
              </a:tr>
              <a:tr h="290945">
                <a:tc>
                  <a:txBody>
                    <a:bodyPr/>
                    <a:lstStyle/>
                    <a:p>
                      <a:pPr marL="0" marR="0" lvl="0" indent="0" algn="l" rtl="0" eaLnBrk="1" fontAlgn="auto" latinLnBrk="0" hangingPunct="1">
                        <a:lnSpc>
                          <a:spcPct val="100000"/>
                        </a:lnSpc>
                        <a:spcBef>
                          <a:spcPts val="0"/>
                        </a:spcBef>
                        <a:spcAft>
                          <a:spcPts val="0"/>
                        </a:spcAft>
                        <a:buClrTx/>
                        <a:buSzTx/>
                        <a:buFontTx/>
                        <a:buNone/>
                      </a:pPr>
                      <a:r>
                        <a:rPr lang="en-US" sz="1400" dirty="0"/>
                        <a:t>                REVIEWS</a:t>
                      </a:r>
                    </a:p>
                  </a:txBody>
                  <a:tcPr/>
                </a:tc>
                <a:extLst>
                  <a:ext uri="{0D108BD9-81ED-4DB2-BD59-A6C34878D82A}">
                    <a16:rowId xmlns:a16="http://schemas.microsoft.com/office/drawing/2014/main" val="513468101"/>
                  </a:ext>
                </a:extLst>
              </a:tr>
              <a:tr h="290945">
                <a:tc>
                  <a:txBody>
                    <a:bodyPr/>
                    <a:lstStyle/>
                    <a:p>
                      <a:r>
                        <a:rPr lang="en-US" sz="1400" dirty="0"/>
                        <a:t>            PRODUCT 2</a:t>
                      </a:r>
                    </a:p>
                  </a:txBody>
                  <a:tcPr/>
                </a:tc>
                <a:extLst>
                  <a:ext uri="{0D108BD9-81ED-4DB2-BD59-A6C34878D82A}">
                    <a16:rowId xmlns:a16="http://schemas.microsoft.com/office/drawing/2014/main" val="3305163792"/>
                  </a:ext>
                </a:extLst>
              </a:tr>
              <a:tr h="290945">
                <a:tc>
                  <a:txBody>
                    <a:bodyPr/>
                    <a:lstStyle/>
                    <a:p>
                      <a:r>
                        <a:rPr lang="en-US" sz="1400" dirty="0"/>
                        <a:t>                 REVIEWS</a:t>
                      </a:r>
                    </a:p>
                  </a:txBody>
                  <a:tcPr/>
                </a:tc>
                <a:extLst>
                  <a:ext uri="{0D108BD9-81ED-4DB2-BD59-A6C34878D82A}">
                    <a16:rowId xmlns:a16="http://schemas.microsoft.com/office/drawing/2014/main" val="3659504989"/>
                  </a:ext>
                </a:extLst>
              </a:tr>
              <a:tr h="290945">
                <a:tc>
                  <a:txBody>
                    <a:bodyPr/>
                    <a:lstStyle/>
                    <a:p>
                      <a:r>
                        <a:rPr lang="en-US" sz="1400" dirty="0"/>
                        <a:t>        BILLING ADDRESS</a:t>
                      </a:r>
                    </a:p>
                  </a:txBody>
                  <a:tcPr/>
                </a:tc>
                <a:extLst>
                  <a:ext uri="{0D108BD9-81ED-4DB2-BD59-A6C34878D82A}">
                    <a16:rowId xmlns:a16="http://schemas.microsoft.com/office/drawing/2014/main" val="2807841710"/>
                  </a:ext>
                </a:extLst>
              </a:tr>
              <a:tr h="290945">
                <a:tc>
                  <a:txBody>
                    <a:bodyPr/>
                    <a:lstStyle/>
                    <a:p>
                      <a:r>
                        <a:rPr lang="en-US" sz="1400" dirty="0"/>
                        <a:t>        SHIPPING ADDRESS</a:t>
                      </a:r>
                    </a:p>
                  </a:txBody>
                  <a:tcPr/>
                </a:tc>
                <a:extLst>
                  <a:ext uri="{0D108BD9-81ED-4DB2-BD59-A6C34878D82A}">
                    <a16:rowId xmlns:a16="http://schemas.microsoft.com/office/drawing/2014/main" val="2959374477"/>
                  </a:ext>
                </a:extLst>
              </a:tr>
              <a:tr h="290945">
                <a:tc>
                  <a:txBody>
                    <a:bodyPr/>
                    <a:lstStyle/>
                    <a:p>
                      <a:r>
                        <a:rPr lang="en-US" sz="1400" dirty="0"/>
                        <a:t>    SALE 2</a:t>
                      </a:r>
                    </a:p>
                  </a:txBody>
                  <a:tcPr>
                    <a:solidFill>
                      <a:srgbClr val="D0E5EB"/>
                    </a:solidFill>
                  </a:tcPr>
                </a:tc>
                <a:extLst>
                  <a:ext uri="{0D108BD9-81ED-4DB2-BD59-A6C34878D82A}">
                    <a16:rowId xmlns:a16="http://schemas.microsoft.com/office/drawing/2014/main" val="606338726"/>
                  </a:ext>
                </a:extLst>
              </a:tr>
              <a:tr h="290945">
                <a:tc>
                  <a:txBody>
                    <a:bodyPr/>
                    <a:lstStyle/>
                    <a:p>
                      <a:r>
                        <a:rPr lang="en-US" sz="1400" dirty="0"/>
                        <a:t>    …</a:t>
                      </a:r>
                    </a:p>
                  </a:txBody>
                  <a:tcPr/>
                </a:tc>
                <a:extLst>
                  <a:ext uri="{0D108BD9-81ED-4DB2-BD59-A6C34878D82A}">
                    <a16:rowId xmlns:a16="http://schemas.microsoft.com/office/drawing/2014/main" val="2990005207"/>
                  </a:ext>
                </a:extLst>
              </a:tr>
            </a:tbl>
          </a:graphicData>
        </a:graphic>
      </p:graphicFrame>
      <p:graphicFrame>
        <p:nvGraphicFramePr>
          <p:cNvPr id="8" name="Table 5">
            <a:extLst>
              <a:ext uri="{FF2B5EF4-FFF2-40B4-BE49-F238E27FC236}">
                <a16:creationId xmlns:a16="http://schemas.microsoft.com/office/drawing/2014/main" id="{994BC52E-0EC2-B4B1-D88B-4A1945B2B9D0}"/>
              </a:ext>
            </a:extLst>
          </p:cNvPr>
          <p:cNvGraphicFramePr>
            <a:graphicFrameLocks noGrp="1"/>
          </p:cNvGraphicFramePr>
          <p:nvPr>
            <p:extLst>
              <p:ext uri="{D42A27DB-BD31-4B8C-83A1-F6EECF244321}">
                <p14:modId xmlns:p14="http://schemas.microsoft.com/office/powerpoint/2010/main" val="1878454"/>
              </p:ext>
            </p:extLst>
          </p:nvPr>
        </p:nvGraphicFramePr>
        <p:xfrm>
          <a:off x="297365" y="4612144"/>
          <a:ext cx="2832036" cy="914400"/>
        </p:xfrm>
        <a:graphic>
          <a:graphicData uri="http://schemas.openxmlformats.org/drawingml/2006/table">
            <a:tbl>
              <a:tblPr firstRow="1" bandRow="1">
                <a:tableStyleId>{5C22544A-7EE6-4342-B048-85BDC9FD1C3A}</a:tableStyleId>
              </a:tblPr>
              <a:tblGrid>
                <a:gridCol w="1115120">
                  <a:extLst>
                    <a:ext uri="{9D8B030D-6E8A-4147-A177-3AD203B41FA5}">
                      <a16:colId xmlns:a16="http://schemas.microsoft.com/office/drawing/2014/main" val="2486759877"/>
                    </a:ext>
                  </a:extLst>
                </a:gridCol>
                <a:gridCol w="817756">
                  <a:extLst>
                    <a:ext uri="{9D8B030D-6E8A-4147-A177-3AD203B41FA5}">
                      <a16:colId xmlns:a16="http://schemas.microsoft.com/office/drawing/2014/main" val="2438591159"/>
                    </a:ext>
                  </a:extLst>
                </a:gridCol>
                <a:gridCol w="899160">
                  <a:extLst>
                    <a:ext uri="{9D8B030D-6E8A-4147-A177-3AD203B41FA5}">
                      <a16:colId xmlns:a16="http://schemas.microsoft.com/office/drawing/2014/main" val="688281343"/>
                    </a:ext>
                  </a:extLst>
                </a:gridCol>
              </a:tblGrid>
              <a:tr h="304800">
                <a:tc gridSpan="3">
                  <a:txBody>
                    <a:bodyPr/>
                    <a:lstStyle/>
                    <a:p>
                      <a:pPr lvl="0" algn="ctr">
                        <a:buNone/>
                      </a:pPr>
                      <a:r>
                        <a:rPr lang="en-US" sz="1400"/>
                        <a:t>PRODUCT</a:t>
                      </a:r>
                    </a:p>
                  </a:txBody>
                  <a:tcPr>
                    <a:lnR w="0">
                      <a:noFill/>
                    </a:lnR>
                  </a:tcPr>
                </a:tc>
                <a:tc hMerge="1">
                  <a:txBody>
                    <a:bodyPr/>
                    <a:lstStyle/>
                    <a:p>
                      <a:endParaRPr lang="en-US"/>
                    </a:p>
                  </a:txBody>
                  <a:tcPr/>
                </a:tc>
                <a:tc hMerge="1">
                  <a:txBody>
                    <a:bodyPr/>
                    <a:lstStyle/>
                    <a:p>
                      <a:endParaRPr lang="en-US"/>
                    </a:p>
                  </a:txBody>
                  <a:tcPr>
                    <a:lnR w="0">
                      <a:noFill/>
                    </a:lnR>
                  </a:tcPr>
                </a:tc>
                <a:extLst>
                  <a:ext uri="{0D108BD9-81ED-4DB2-BD59-A6C34878D82A}">
                    <a16:rowId xmlns:a16="http://schemas.microsoft.com/office/drawing/2014/main" val="2320756974"/>
                  </a:ext>
                </a:extLst>
              </a:tr>
              <a:tr h="235528">
                <a:tc>
                  <a:txBody>
                    <a:bodyPr/>
                    <a:lstStyle/>
                    <a:p>
                      <a:pPr lvl="0">
                        <a:buNone/>
                      </a:pPr>
                      <a:r>
                        <a:rPr lang="en-US" sz="1400"/>
                        <a:t>PRODUCT ID</a:t>
                      </a:r>
                    </a:p>
                  </a:txBody>
                  <a:tcPr/>
                </a:tc>
                <a:tc>
                  <a:txBody>
                    <a:bodyPr/>
                    <a:lstStyle/>
                    <a:p>
                      <a:pPr lvl="0">
                        <a:buNone/>
                      </a:pPr>
                      <a:r>
                        <a:rPr lang="en-US" sz="1400"/>
                        <a:t>PRICE</a:t>
                      </a:r>
                    </a:p>
                  </a:txBody>
                  <a:tcPr/>
                </a:tc>
                <a:tc>
                  <a:txBody>
                    <a:bodyPr/>
                    <a:lstStyle/>
                    <a:p>
                      <a:pPr lvl="0" algn="l">
                        <a:buNone/>
                      </a:pPr>
                      <a:r>
                        <a:rPr lang="en-US" sz="1400"/>
                        <a:t>RATINGS</a:t>
                      </a:r>
                    </a:p>
                  </a:txBody>
                  <a:tcPr/>
                </a:tc>
                <a:extLst>
                  <a:ext uri="{0D108BD9-81ED-4DB2-BD59-A6C34878D82A}">
                    <a16:rowId xmlns:a16="http://schemas.microsoft.com/office/drawing/2014/main" val="2068519296"/>
                  </a:ext>
                </a:extLst>
              </a:tr>
              <a:tr h="222444">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022390996"/>
                  </a:ext>
                </a:extLst>
              </a:tr>
            </a:tbl>
          </a:graphicData>
        </a:graphic>
      </p:graphicFrame>
      <p:graphicFrame>
        <p:nvGraphicFramePr>
          <p:cNvPr id="9" name="Table 5">
            <a:extLst>
              <a:ext uri="{FF2B5EF4-FFF2-40B4-BE49-F238E27FC236}">
                <a16:creationId xmlns:a16="http://schemas.microsoft.com/office/drawing/2014/main" id="{56DDE9C4-6F46-A31E-46E1-1E6BEEEA716B}"/>
              </a:ext>
            </a:extLst>
          </p:cNvPr>
          <p:cNvGraphicFramePr>
            <a:graphicFrameLocks noGrp="1"/>
          </p:cNvGraphicFramePr>
          <p:nvPr>
            <p:extLst>
              <p:ext uri="{D42A27DB-BD31-4B8C-83A1-F6EECF244321}">
                <p14:modId xmlns:p14="http://schemas.microsoft.com/office/powerpoint/2010/main" val="585957212"/>
              </p:ext>
            </p:extLst>
          </p:nvPr>
        </p:nvGraphicFramePr>
        <p:xfrm>
          <a:off x="3394710" y="5557024"/>
          <a:ext cx="2936485" cy="914400"/>
        </p:xfrm>
        <a:graphic>
          <a:graphicData uri="http://schemas.openxmlformats.org/drawingml/2006/table">
            <a:tbl>
              <a:tblPr firstRow="1" bandRow="1">
                <a:tableStyleId>{5C22544A-7EE6-4342-B048-85BDC9FD1C3A}</a:tableStyleId>
              </a:tblPr>
              <a:tblGrid>
                <a:gridCol w="1115120">
                  <a:extLst>
                    <a:ext uri="{9D8B030D-6E8A-4147-A177-3AD203B41FA5}">
                      <a16:colId xmlns:a16="http://schemas.microsoft.com/office/drawing/2014/main" val="2486759877"/>
                    </a:ext>
                  </a:extLst>
                </a:gridCol>
                <a:gridCol w="817756">
                  <a:extLst>
                    <a:ext uri="{9D8B030D-6E8A-4147-A177-3AD203B41FA5}">
                      <a16:colId xmlns:a16="http://schemas.microsoft.com/office/drawing/2014/main" val="2438591159"/>
                    </a:ext>
                  </a:extLst>
                </a:gridCol>
                <a:gridCol w="1003609">
                  <a:extLst>
                    <a:ext uri="{9D8B030D-6E8A-4147-A177-3AD203B41FA5}">
                      <a16:colId xmlns:a16="http://schemas.microsoft.com/office/drawing/2014/main" val="688281343"/>
                    </a:ext>
                  </a:extLst>
                </a:gridCol>
              </a:tblGrid>
              <a:tr h="297365">
                <a:tc gridSpan="3">
                  <a:txBody>
                    <a:bodyPr/>
                    <a:lstStyle/>
                    <a:p>
                      <a:pPr lvl="0" algn="ctr">
                        <a:buNone/>
                      </a:pPr>
                      <a:r>
                        <a:rPr lang="en-US" sz="1400"/>
                        <a:t>REVIEWS</a:t>
                      </a:r>
                    </a:p>
                  </a:txBody>
                  <a:tcPr>
                    <a:lnR w="0">
                      <a:noFill/>
                    </a:lnR>
                  </a:tcPr>
                </a:tc>
                <a:tc hMerge="1">
                  <a:txBody>
                    <a:bodyPr/>
                    <a:lstStyle/>
                    <a:p>
                      <a:endParaRPr lang="en-US"/>
                    </a:p>
                  </a:txBody>
                  <a:tcPr/>
                </a:tc>
                <a:tc hMerge="1">
                  <a:txBody>
                    <a:bodyPr/>
                    <a:lstStyle/>
                    <a:p>
                      <a:endParaRPr lang="en-US"/>
                    </a:p>
                  </a:txBody>
                  <a:tcPr>
                    <a:lnR w="0">
                      <a:noFill/>
                    </a:lnR>
                  </a:tcPr>
                </a:tc>
                <a:extLst>
                  <a:ext uri="{0D108BD9-81ED-4DB2-BD59-A6C34878D82A}">
                    <a16:rowId xmlns:a16="http://schemas.microsoft.com/office/drawing/2014/main" val="2320756974"/>
                  </a:ext>
                </a:extLst>
              </a:tr>
              <a:tr h="235528">
                <a:tc>
                  <a:txBody>
                    <a:bodyPr/>
                    <a:lstStyle/>
                    <a:p>
                      <a:pPr lvl="0">
                        <a:buNone/>
                      </a:pPr>
                      <a:r>
                        <a:rPr lang="en-US" sz="1400"/>
                        <a:t>PRODUCT ID</a:t>
                      </a:r>
                    </a:p>
                  </a:txBody>
                  <a:tcPr/>
                </a:tc>
                <a:tc>
                  <a:txBody>
                    <a:bodyPr/>
                    <a:lstStyle/>
                    <a:p>
                      <a:pPr lvl="0">
                        <a:buNone/>
                      </a:pPr>
                      <a:r>
                        <a:rPr lang="en-US" sz="1400"/>
                        <a:t>RATING</a:t>
                      </a:r>
                    </a:p>
                  </a:txBody>
                  <a:tcPr/>
                </a:tc>
                <a:tc>
                  <a:txBody>
                    <a:bodyPr/>
                    <a:lstStyle/>
                    <a:p>
                      <a:pPr lvl="0" algn="l">
                        <a:buNone/>
                      </a:pPr>
                      <a:r>
                        <a:rPr lang="en-US" sz="1400"/>
                        <a:t>REVIEW</a:t>
                      </a:r>
                    </a:p>
                  </a:txBody>
                  <a:tcPr/>
                </a:tc>
                <a:extLst>
                  <a:ext uri="{0D108BD9-81ED-4DB2-BD59-A6C34878D82A}">
                    <a16:rowId xmlns:a16="http://schemas.microsoft.com/office/drawing/2014/main" val="2068519296"/>
                  </a:ext>
                </a:extLst>
              </a:tr>
              <a:tr h="222444">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022390996"/>
                  </a:ext>
                </a:extLst>
              </a:tr>
            </a:tbl>
          </a:graphicData>
        </a:graphic>
      </p:graphicFrame>
      <p:sp>
        <p:nvSpPr>
          <p:cNvPr id="15" name="Arrow: Bent 14">
            <a:extLst>
              <a:ext uri="{FF2B5EF4-FFF2-40B4-BE49-F238E27FC236}">
                <a16:creationId xmlns:a16="http://schemas.microsoft.com/office/drawing/2014/main" id="{2AA70000-5CDC-9A55-FB04-EAF51A061BB8}"/>
              </a:ext>
            </a:extLst>
          </p:cNvPr>
          <p:cNvSpPr/>
          <p:nvPr/>
        </p:nvSpPr>
        <p:spPr>
          <a:xfrm rot="5400000">
            <a:off x="3601752" y="2569243"/>
            <a:ext cx="393635"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Bent 15">
            <a:extLst>
              <a:ext uri="{FF2B5EF4-FFF2-40B4-BE49-F238E27FC236}">
                <a16:creationId xmlns:a16="http://schemas.microsoft.com/office/drawing/2014/main" id="{0832223B-F43A-36E8-D303-7637456D6FC4}"/>
              </a:ext>
            </a:extLst>
          </p:cNvPr>
          <p:cNvSpPr/>
          <p:nvPr/>
        </p:nvSpPr>
        <p:spPr>
          <a:xfrm rot="16200000" flipH="1">
            <a:off x="2069500" y="2574447"/>
            <a:ext cx="404043"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24BE3F26-BF0C-30E8-8618-1016FCFD255A}"/>
              </a:ext>
            </a:extLst>
          </p:cNvPr>
          <p:cNvSpPr/>
          <p:nvPr/>
        </p:nvSpPr>
        <p:spPr>
          <a:xfrm rot="10800000" flipH="1">
            <a:off x="1713383" y="5526544"/>
            <a:ext cx="1663978" cy="3660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Up-Down 17">
            <a:extLst>
              <a:ext uri="{FF2B5EF4-FFF2-40B4-BE49-F238E27FC236}">
                <a16:creationId xmlns:a16="http://schemas.microsoft.com/office/drawing/2014/main" id="{63178DB6-F32C-AA95-BB85-A8D8631FD4F2}"/>
              </a:ext>
            </a:extLst>
          </p:cNvPr>
          <p:cNvSpPr/>
          <p:nvPr/>
        </p:nvSpPr>
        <p:spPr>
          <a:xfrm>
            <a:off x="1646189" y="4131032"/>
            <a:ext cx="145740" cy="4648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948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44AA3-728F-DFDC-E152-24AF55E64DB5}"/>
              </a:ext>
            </a:extLst>
          </p:cNvPr>
          <p:cNvSpPr>
            <a:spLocks noGrp="1"/>
          </p:cNvSpPr>
          <p:nvPr>
            <p:ph type="title"/>
          </p:nvPr>
        </p:nvSpPr>
        <p:spPr/>
        <p:txBody>
          <a:bodyPr vert="horz" lIns="91440" tIns="45720" rIns="91440" bIns="45720" rtlCol="0" anchor="b">
            <a:normAutofit fontScale="90000"/>
          </a:bodyPr>
          <a:lstStyle/>
          <a:p>
            <a:pPr>
              <a:lnSpc>
                <a:spcPct val="80000"/>
              </a:lnSpc>
            </a:pPr>
            <a:r>
              <a:rPr lang="en-US" sz="8000">
                <a:solidFill>
                  <a:srgbClr val="FFFFFF"/>
                </a:solidFill>
              </a:rPr>
              <a:t>Conclusions</a:t>
            </a:r>
          </a:p>
        </p:txBody>
      </p:sp>
      <p:pic>
        <p:nvPicPr>
          <p:cNvPr id="4" name="Picture 4" descr="A picture containing text, building, ground, outdoor&#10;&#10;Description automatically generated">
            <a:extLst>
              <a:ext uri="{FF2B5EF4-FFF2-40B4-BE49-F238E27FC236}">
                <a16:creationId xmlns:a16="http://schemas.microsoft.com/office/drawing/2014/main" id="{AABAA89E-A8BC-02EA-62A9-EBDEF775FFA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0891" r="15720" b="-1"/>
          <a:stretch/>
        </p:blipFill>
        <p:spPr>
          <a:xfrm>
            <a:off x="635457" y="640080"/>
            <a:ext cx="3525348" cy="3602736"/>
          </a:xfrm>
          <a:prstGeom prst="rect">
            <a:avLst/>
          </a:prstGeom>
        </p:spPr>
      </p:pic>
      <p:pic>
        <p:nvPicPr>
          <p:cNvPr id="11" name="Picture 11" descr="A picture containing indoor, fresh&#10;&#10;Description automatically generated">
            <a:extLst>
              <a:ext uri="{FF2B5EF4-FFF2-40B4-BE49-F238E27FC236}">
                <a16:creationId xmlns:a16="http://schemas.microsoft.com/office/drawing/2014/main" id="{F6CD5378-1CFC-0084-C92F-85162811683F}"/>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5976" r="18706" b="-3"/>
          <a:stretch/>
        </p:blipFill>
        <p:spPr>
          <a:xfrm>
            <a:off x="4321673" y="640080"/>
            <a:ext cx="3525348" cy="3602736"/>
          </a:xfrm>
          <a:prstGeom prst="rect">
            <a:avLst/>
          </a:prstGeom>
        </p:spPr>
      </p:pic>
      <p:pic>
        <p:nvPicPr>
          <p:cNvPr id="7" name="Picture 7" descr="Train Station Platform Free Stock Photo - Public Domain Pictures">
            <a:extLst>
              <a:ext uri="{FF2B5EF4-FFF2-40B4-BE49-F238E27FC236}">
                <a16:creationId xmlns:a16="http://schemas.microsoft.com/office/drawing/2014/main" id="{9EE4FCF9-7D13-7B2C-FB60-19F8F01A9347}"/>
              </a:ext>
            </a:extLst>
          </p:cNvPr>
          <p:cNvPicPr>
            <a:picLocks noChangeAspect="1"/>
          </p:cNvPicPr>
          <p:nvPr/>
        </p:nvPicPr>
        <p:blipFill rotWithShape="1">
          <a:blip r:embed="rId7"/>
          <a:srcRect l="23481" r="11201" b="-3"/>
          <a:stretch/>
        </p:blipFill>
        <p:spPr>
          <a:xfrm>
            <a:off x="8007889" y="640080"/>
            <a:ext cx="3525350" cy="3602736"/>
          </a:xfrm>
          <a:prstGeom prst="rect">
            <a:avLst/>
          </a:prstGeom>
        </p:spPr>
      </p:pic>
    </p:spTree>
    <p:extLst>
      <p:ext uri="{BB962C8B-B14F-4D97-AF65-F5344CB8AC3E}">
        <p14:creationId xmlns:p14="http://schemas.microsoft.com/office/powerpoint/2010/main" val="383915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53A6C-41A1-2B3A-5397-22ED08290F97}"/>
              </a:ext>
            </a:extLst>
          </p:cNvPr>
          <p:cNvSpPr>
            <a:spLocks noGrp="1"/>
          </p:cNvSpPr>
          <p:nvPr>
            <p:ph type="title"/>
          </p:nvPr>
        </p:nvSpPr>
        <p:spPr>
          <a:xfrm>
            <a:off x="706299" y="639763"/>
            <a:ext cx="3947998" cy="5492750"/>
          </a:xfrm>
        </p:spPr>
        <p:txBody>
          <a:bodyPr>
            <a:normAutofit/>
          </a:bodyPr>
          <a:lstStyle/>
          <a:p>
            <a:r>
              <a:rPr lang="en-US" sz="6000">
                <a:solidFill>
                  <a:srgbClr val="FFFFFF"/>
                </a:solidFill>
                <a:cs typeface="Calibri Light"/>
              </a:rPr>
              <a:t>Problem Statement</a:t>
            </a:r>
            <a:endParaRPr lang="en-US" sz="6000">
              <a:solidFill>
                <a:srgbClr val="FFFFFF"/>
              </a:solidFill>
            </a:endParaRPr>
          </a:p>
        </p:txBody>
      </p:sp>
      <p:cxnSp>
        <p:nvCxnSpPr>
          <p:cNvPr id="10"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82AD53-D666-DDEB-0C4B-43BB3F5FA7EC}"/>
              </a:ext>
            </a:extLst>
          </p:cNvPr>
          <p:cNvSpPr>
            <a:spLocks noGrp="1"/>
          </p:cNvSpPr>
          <p:nvPr>
            <p:ph idx="1"/>
          </p:nvPr>
        </p:nvSpPr>
        <p:spPr>
          <a:xfrm>
            <a:off x="5288349" y="639764"/>
            <a:ext cx="6142032" cy="5492749"/>
          </a:xfrm>
        </p:spPr>
        <p:txBody>
          <a:bodyPr anchor="ctr">
            <a:normAutofit/>
          </a:bodyPr>
          <a:lstStyle/>
          <a:p>
            <a:r>
              <a:rPr lang="en-US">
                <a:cs typeface="Calibri Light"/>
              </a:rPr>
              <a:t>How can we partner with BART to expand AGM's brand awareness transbay?</a:t>
            </a:r>
            <a:endParaRPr lang="en-US"/>
          </a:p>
        </p:txBody>
      </p:sp>
    </p:spTree>
    <p:extLst>
      <p:ext uri="{BB962C8B-B14F-4D97-AF65-F5344CB8AC3E}">
        <p14:creationId xmlns:p14="http://schemas.microsoft.com/office/powerpoint/2010/main" val="386762446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36D1A-1F4C-9DAB-079A-69E2852E6258}"/>
              </a:ext>
            </a:extLst>
          </p:cNvPr>
          <p:cNvSpPr>
            <a:spLocks noGrp="1"/>
          </p:cNvSpPr>
          <p:nvPr>
            <p:ph type="title"/>
          </p:nvPr>
        </p:nvSpPr>
        <p:spPr>
          <a:xfrm>
            <a:off x="739251" y="611591"/>
            <a:ext cx="3706761" cy="5632980"/>
          </a:xfrm>
        </p:spPr>
        <p:txBody>
          <a:bodyPr>
            <a:normAutofit/>
          </a:bodyPr>
          <a:lstStyle/>
          <a:p>
            <a:r>
              <a:rPr lang="en-US" sz="4400">
                <a:cs typeface="Calibri Light"/>
              </a:rPr>
              <a:t>Solution Approach</a:t>
            </a:r>
            <a:endParaRPr lang="en-US" sz="4400"/>
          </a:p>
        </p:txBody>
      </p:sp>
      <p:graphicFrame>
        <p:nvGraphicFramePr>
          <p:cNvPr id="12" name="Diagram 4">
            <a:extLst>
              <a:ext uri="{FF2B5EF4-FFF2-40B4-BE49-F238E27FC236}">
                <a16:creationId xmlns:a16="http://schemas.microsoft.com/office/drawing/2014/main" id="{587DD946-88DF-F539-87BE-1E3B017C0379}"/>
              </a:ext>
            </a:extLst>
          </p:cNvPr>
          <p:cNvGraphicFramePr/>
          <p:nvPr>
            <p:extLst>
              <p:ext uri="{D42A27DB-BD31-4B8C-83A1-F6EECF244321}">
                <p14:modId xmlns:p14="http://schemas.microsoft.com/office/powerpoint/2010/main" val="627675938"/>
              </p:ext>
            </p:extLst>
          </p:nvPr>
        </p:nvGraphicFramePr>
        <p:xfrm>
          <a:off x="4757178" y="751821"/>
          <a:ext cx="6913562" cy="5492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637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3DDBAD-8901-9741-18D5-08FFAE799D74}"/>
              </a:ext>
            </a:extLst>
          </p:cNvPr>
          <p:cNvSpPr>
            <a:spLocks noGrp="1"/>
          </p:cNvSpPr>
          <p:nvPr>
            <p:ph type="title"/>
          </p:nvPr>
        </p:nvSpPr>
        <p:spPr>
          <a:xfrm>
            <a:off x="8173212" y="499533"/>
            <a:ext cx="3401568" cy="1920240"/>
          </a:xfrm>
        </p:spPr>
        <p:txBody>
          <a:bodyPr anchor="b">
            <a:normAutofit/>
          </a:bodyPr>
          <a:lstStyle/>
          <a:p>
            <a:r>
              <a:rPr lang="en-US" sz="4000">
                <a:solidFill>
                  <a:srgbClr val="FFFFFF"/>
                </a:solidFill>
                <a:ea typeface="+mj-lt"/>
                <a:cs typeface="+mj-lt"/>
              </a:rPr>
              <a:t>Berkeley Store - Heat Map </a:t>
            </a:r>
            <a:endParaRPr lang="en-US" sz="4000">
              <a:solidFill>
                <a:srgbClr val="FFFFFF"/>
              </a:solidFill>
              <a:cs typeface="Calibri Light" panose="020F0302020204030204"/>
            </a:endParaRPr>
          </a:p>
        </p:txBody>
      </p:sp>
      <p:pic>
        <p:nvPicPr>
          <p:cNvPr id="5" name="Picture 5" descr="Map&#10;&#10;Description automatically generated">
            <a:extLst>
              <a:ext uri="{FF2B5EF4-FFF2-40B4-BE49-F238E27FC236}">
                <a16:creationId xmlns:a16="http://schemas.microsoft.com/office/drawing/2014/main" id="{598A797D-66E1-F0B6-B475-009B20CFAA89}"/>
              </a:ext>
            </a:extLst>
          </p:cNvPr>
          <p:cNvPicPr>
            <a:picLocks noChangeAspect="1"/>
          </p:cNvPicPr>
          <p:nvPr/>
        </p:nvPicPr>
        <p:blipFill rotWithShape="1">
          <a:blip r:embed="rId3"/>
          <a:srcRect l="19240" r="29230"/>
          <a:stretch/>
        </p:blipFill>
        <p:spPr>
          <a:xfrm>
            <a:off x="115839" y="634949"/>
            <a:ext cx="7336521" cy="5588101"/>
          </a:xfrm>
          <a:prstGeom prst="rect">
            <a:avLst/>
          </a:prstGeom>
        </p:spPr>
      </p:pic>
      <p:sp>
        <p:nvSpPr>
          <p:cNvPr id="3" name="Content Placeholder 2">
            <a:extLst>
              <a:ext uri="{FF2B5EF4-FFF2-40B4-BE49-F238E27FC236}">
                <a16:creationId xmlns:a16="http://schemas.microsoft.com/office/drawing/2014/main" id="{A493F34B-7A73-D315-9447-A4C92631F081}"/>
              </a:ext>
            </a:extLst>
          </p:cNvPr>
          <p:cNvSpPr>
            <a:spLocks noGrp="1"/>
          </p:cNvSpPr>
          <p:nvPr>
            <p:ph idx="1"/>
          </p:nvPr>
        </p:nvSpPr>
        <p:spPr>
          <a:xfrm>
            <a:off x="8173212" y="2856424"/>
            <a:ext cx="3298826" cy="2930003"/>
          </a:xfrm>
        </p:spPr>
        <p:txBody>
          <a:bodyPr vert="horz" lIns="91440" tIns="45720" rIns="91440" bIns="45720" rtlCol="0" anchor="t">
            <a:normAutofit/>
          </a:bodyPr>
          <a:lstStyle/>
          <a:p>
            <a:r>
              <a:rPr lang="en-US">
                <a:solidFill>
                  <a:schemeClr val="bg1"/>
                </a:solidFill>
                <a:ea typeface="+mn-lt"/>
                <a:cs typeface="+mn-lt"/>
              </a:rPr>
              <a:t>I</a:t>
            </a:r>
            <a:r>
              <a:rPr lang="en-US" b="1">
                <a:solidFill>
                  <a:schemeClr val="bg1"/>
                </a:solidFill>
                <a:ea typeface="+mn-lt"/>
                <a:cs typeface="+mn-lt"/>
              </a:rPr>
              <a:t>ntensity as the number of customers in each zip code</a:t>
            </a:r>
            <a:endParaRPr lang="en-US">
              <a:solidFill>
                <a:schemeClr val="bg1"/>
              </a:solidFill>
              <a:cs typeface="Calibri Light" panose="020F0302020204030204"/>
            </a:endParaRPr>
          </a:p>
          <a:p>
            <a:endParaRPr lang="en-US" sz="1800">
              <a:cs typeface="Calibri Light"/>
            </a:endParaRPr>
          </a:p>
        </p:txBody>
      </p:sp>
    </p:spTree>
    <p:extLst>
      <p:ext uri="{BB962C8B-B14F-4D97-AF65-F5344CB8AC3E}">
        <p14:creationId xmlns:p14="http://schemas.microsoft.com/office/powerpoint/2010/main" val="1730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C7699994-F930-4BD1-804C-3E97736C3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F05E3040-CB0E-4155-9346-CDC038759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31750" cap="sq">
            <a:solidFill>
              <a:srgbClr val="3291D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65457F5-4CCD-F746-1C03-45186ED3C820}"/>
              </a:ext>
            </a:extLst>
          </p:cNvPr>
          <p:cNvPicPr>
            <a:picLocks noChangeAspect="1"/>
          </p:cNvPicPr>
          <p:nvPr/>
        </p:nvPicPr>
        <p:blipFill rotWithShape="1">
          <a:blip r:embed="rId3"/>
          <a:srcRect t="-622" r="1" b="1096"/>
          <a:stretch/>
        </p:blipFill>
        <p:spPr>
          <a:xfrm>
            <a:off x="549125" y="480060"/>
            <a:ext cx="10905066" cy="5897880"/>
          </a:xfrm>
          <a:prstGeom prst="rect">
            <a:avLst/>
          </a:prstGeom>
        </p:spPr>
      </p:pic>
    </p:spTree>
    <p:extLst>
      <p:ext uri="{BB962C8B-B14F-4D97-AF65-F5344CB8AC3E}">
        <p14:creationId xmlns:p14="http://schemas.microsoft.com/office/powerpoint/2010/main" val="317890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7AB319-64C0-4E2D-B1CD-0A970301B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DAFA9A5-03CC-4F94-B964-70682CDB0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5BFA6-B162-2360-5964-500CF95DF908}"/>
              </a:ext>
            </a:extLst>
          </p:cNvPr>
          <p:cNvSpPr>
            <a:spLocks noGrp="1"/>
          </p:cNvSpPr>
          <p:nvPr>
            <p:ph type="title"/>
          </p:nvPr>
        </p:nvSpPr>
        <p:spPr>
          <a:xfrm>
            <a:off x="603504" y="770467"/>
            <a:ext cx="3467051" cy="3352800"/>
          </a:xfrm>
        </p:spPr>
        <p:txBody>
          <a:bodyPr vert="horz" lIns="91440" tIns="45720" rIns="91440" bIns="45720" rtlCol="0" anchor="b">
            <a:normAutofit/>
          </a:bodyPr>
          <a:lstStyle/>
          <a:p>
            <a:pPr>
              <a:lnSpc>
                <a:spcPct val="80000"/>
              </a:lnSpc>
            </a:pPr>
            <a:r>
              <a:rPr lang="en-US" sz="6000">
                <a:solidFill>
                  <a:srgbClr val="FFFFFF"/>
                </a:solidFill>
              </a:rPr>
              <a:t>Identify top customers</a:t>
            </a:r>
          </a:p>
        </p:txBody>
      </p:sp>
      <p:sp>
        <p:nvSpPr>
          <p:cNvPr id="3" name="Content Placeholder 2">
            <a:extLst>
              <a:ext uri="{FF2B5EF4-FFF2-40B4-BE49-F238E27FC236}">
                <a16:creationId xmlns:a16="http://schemas.microsoft.com/office/drawing/2014/main" id="{4512E382-4AD6-F2D7-607B-B1AE3E5BC45F}"/>
              </a:ext>
            </a:extLst>
          </p:cNvPr>
          <p:cNvSpPr>
            <a:spLocks noGrp="1"/>
          </p:cNvSpPr>
          <p:nvPr>
            <p:ph idx="1"/>
          </p:nvPr>
        </p:nvSpPr>
        <p:spPr>
          <a:xfrm>
            <a:off x="667513" y="4206876"/>
            <a:ext cx="3403042" cy="1645920"/>
          </a:xfrm>
        </p:spPr>
        <p:txBody>
          <a:bodyPr vert="horz" lIns="91440" tIns="45720" rIns="91440" bIns="45720" rtlCol="0">
            <a:normAutofit/>
          </a:bodyPr>
          <a:lstStyle/>
          <a:p>
            <a:pPr marL="0" indent="0">
              <a:buNone/>
            </a:pPr>
            <a:r>
              <a:rPr lang="en-US" sz="2200">
                <a:solidFill>
                  <a:srgbClr val="FFFFFF"/>
                </a:solidFill>
                <a:latin typeface="+mj-lt"/>
              </a:rPr>
              <a:t>Use AGM sales data to query for top customers and their locations</a:t>
            </a:r>
          </a:p>
        </p:txBody>
      </p:sp>
      <p:sp>
        <p:nvSpPr>
          <p:cNvPr id="13" name="Rectangle 12">
            <a:extLst>
              <a:ext uri="{FF2B5EF4-FFF2-40B4-BE49-F238E27FC236}">
                <a16:creationId xmlns:a16="http://schemas.microsoft.com/office/drawing/2014/main" id="{73B36B60-731F-409B-A240-BBF521AB7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ar chart&#10;&#10;Description automatically generated">
            <a:extLst>
              <a:ext uri="{FF2B5EF4-FFF2-40B4-BE49-F238E27FC236}">
                <a16:creationId xmlns:a16="http://schemas.microsoft.com/office/drawing/2014/main" id="{010BA7D3-1E7F-C19B-AA40-18CB8DD2F7CE}"/>
              </a:ext>
            </a:extLst>
          </p:cNvPr>
          <p:cNvPicPr>
            <a:picLocks noChangeAspect="1"/>
          </p:cNvPicPr>
          <p:nvPr/>
        </p:nvPicPr>
        <p:blipFill>
          <a:blip r:embed="rId3"/>
          <a:stretch>
            <a:fillRect/>
          </a:stretch>
        </p:blipFill>
        <p:spPr>
          <a:xfrm>
            <a:off x="4764690" y="230006"/>
            <a:ext cx="7321703" cy="3405822"/>
          </a:xfrm>
          <a:prstGeom prst="rect">
            <a:avLst/>
          </a:prstGeom>
        </p:spPr>
      </p:pic>
      <p:pic>
        <p:nvPicPr>
          <p:cNvPr id="6" name="Picture 4" descr="Map&#10;&#10;Description automatically generated">
            <a:extLst>
              <a:ext uri="{FF2B5EF4-FFF2-40B4-BE49-F238E27FC236}">
                <a16:creationId xmlns:a16="http://schemas.microsoft.com/office/drawing/2014/main" id="{BE44CDE5-E3E7-22CE-D67B-A780D5D02C30}"/>
              </a:ext>
            </a:extLst>
          </p:cNvPr>
          <p:cNvPicPr>
            <a:picLocks noChangeAspect="1"/>
          </p:cNvPicPr>
          <p:nvPr/>
        </p:nvPicPr>
        <p:blipFill>
          <a:blip r:embed="rId4"/>
          <a:stretch>
            <a:fillRect/>
          </a:stretch>
        </p:blipFill>
        <p:spPr>
          <a:xfrm>
            <a:off x="4659085" y="3760278"/>
            <a:ext cx="7522028" cy="2973272"/>
          </a:xfrm>
          <a:prstGeom prst="rect">
            <a:avLst/>
          </a:prstGeom>
        </p:spPr>
      </p:pic>
      <p:sp>
        <p:nvSpPr>
          <p:cNvPr id="7" name="TextBox 6">
            <a:extLst>
              <a:ext uri="{FF2B5EF4-FFF2-40B4-BE49-F238E27FC236}">
                <a16:creationId xmlns:a16="http://schemas.microsoft.com/office/drawing/2014/main" id="{02B5DB8D-C5BB-EE70-8CDE-6DA30B3ED558}"/>
              </a:ext>
            </a:extLst>
          </p:cNvPr>
          <p:cNvSpPr txBox="1"/>
          <p:nvPr/>
        </p:nvSpPr>
        <p:spPr>
          <a:xfrm>
            <a:off x="7815943" y="3429000"/>
            <a:ext cx="1219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62626"/>
                </a:solidFill>
                <a:cs typeface="Arial"/>
              </a:rPr>
              <a:t>Heat Map </a:t>
            </a:r>
            <a:endParaRPr lang="en-US">
              <a:cs typeface="Arial"/>
            </a:endParaRPr>
          </a:p>
        </p:txBody>
      </p:sp>
    </p:spTree>
    <p:extLst>
      <p:ext uri="{BB962C8B-B14F-4D97-AF65-F5344CB8AC3E}">
        <p14:creationId xmlns:p14="http://schemas.microsoft.com/office/powerpoint/2010/main" val="3649542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DBAD-8901-9741-18D5-08FFAE799D74}"/>
              </a:ext>
            </a:extLst>
          </p:cNvPr>
          <p:cNvSpPr>
            <a:spLocks noGrp="1"/>
          </p:cNvSpPr>
          <p:nvPr>
            <p:ph type="title"/>
          </p:nvPr>
        </p:nvSpPr>
        <p:spPr/>
        <p:txBody>
          <a:bodyPr/>
          <a:lstStyle/>
          <a:p>
            <a:r>
              <a:rPr lang="en-US">
                <a:cs typeface="Calibri Light"/>
              </a:rPr>
              <a:t>Calculate shortest distances</a:t>
            </a:r>
            <a:endParaRPr lang="en-US"/>
          </a:p>
        </p:txBody>
      </p:sp>
      <p:sp>
        <p:nvSpPr>
          <p:cNvPr id="3" name="Content Placeholder 2">
            <a:extLst>
              <a:ext uri="{FF2B5EF4-FFF2-40B4-BE49-F238E27FC236}">
                <a16:creationId xmlns:a16="http://schemas.microsoft.com/office/drawing/2014/main" id="{A493F34B-7A73-D315-9447-A4C92631F081}"/>
              </a:ext>
            </a:extLst>
          </p:cNvPr>
          <p:cNvSpPr>
            <a:spLocks noGrp="1"/>
          </p:cNvSpPr>
          <p:nvPr>
            <p:ph idx="1"/>
          </p:nvPr>
        </p:nvSpPr>
        <p:spPr/>
        <p:txBody>
          <a:bodyPr vert="horz" lIns="91440" tIns="45720" rIns="91440" bIns="45720" rtlCol="0" anchor="t">
            <a:normAutofit/>
          </a:bodyPr>
          <a:lstStyle/>
          <a:p>
            <a:r>
              <a:rPr lang="en-US">
                <a:cs typeface="Calibri Light"/>
              </a:rPr>
              <a:t>- ADD pickup locations to areas with HIGH customer traffic and BART stations</a:t>
            </a:r>
          </a:p>
          <a:p>
            <a:r>
              <a:rPr lang="en-US">
                <a:cs typeface="Calibri Light"/>
              </a:rPr>
              <a:t>- Use graph database (Neo4J) to show shortest path to stations (from store to top 5 pick up stations)</a:t>
            </a:r>
          </a:p>
          <a:p>
            <a:endParaRPr lang="en-US">
              <a:cs typeface="Calibri Light"/>
            </a:endParaRPr>
          </a:p>
        </p:txBody>
      </p:sp>
      <p:graphicFrame>
        <p:nvGraphicFramePr>
          <p:cNvPr id="4" name="Table 4">
            <a:extLst>
              <a:ext uri="{FF2B5EF4-FFF2-40B4-BE49-F238E27FC236}">
                <a16:creationId xmlns:a16="http://schemas.microsoft.com/office/drawing/2014/main" id="{C47B88FD-090F-028F-138D-8FDD876AD6E2}"/>
              </a:ext>
            </a:extLst>
          </p:cNvPr>
          <p:cNvGraphicFramePr>
            <a:graphicFrameLocks noGrp="1"/>
          </p:cNvGraphicFramePr>
          <p:nvPr>
            <p:extLst>
              <p:ext uri="{D42A27DB-BD31-4B8C-83A1-F6EECF244321}">
                <p14:modId xmlns:p14="http://schemas.microsoft.com/office/powerpoint/2010/main" val="3865562569"/>
              </p:ext>
            </p:extLst>
          </p:nvPr>
        </p:nvGraphicFramePr>
        <p:xfrm>
          <a:off x="1710055" y="3548126"/>
          <a:ext cx="8168631" cy="2219958"/>
        </p:xfrm>
        <a:graphic>
          <a:graphicData uri="http://schemas.openxmlformats.org/drawingml/2006/table">
            <a:tbl>
              <a:tblPr firstRow="1" bandRow="1">
                <a:tableStyleId>{5C22544A-7EE6-4342-B048-85BDC9FD1C3A}</a:tableStyleId>
              </a:tblPr>
              <a:tblGrid>
                <a:gridCol w="2042158">
                  <a:extLst>
                    <a:ext uri="{9D8B030D-6E8A-4147-A177-3AD203B41FA5}">
                      <a16:colId xmlns:a16="http://schemas.microsoft.com/office/drawing/2014/main" val="873578386"/>
                    </a:ext>
                  </a:extLst>
                </a:gridCol>
                <a:gridCol w="2286000">
                  <a:extLst>
                    <a:ext uri="{9D8B030D-6E8A-4147-A177-3AD203B41FA5}">
                      <a16:colId xmlns:a16="http://schemas.microsoft.com/office/drawing/2014/main" val="4106690549"/>
                    </a:ext>
                  </a:extLst>
                </a:gridCol>
                <a:gridCol w="1936750">
                  <a:extLst>
                    <a:ext uri="{9D8B030D-6E8A-4147-A177-3AD203B41FA5}">
                      <a16:colId xmlns:a16="http://schemas.microsoft.com/office/drawing/2014/main" val="889469024"/>
                    </a:ext>
                  </a:extLst>
                </a:gridCol>
                <a:gridCol w="1903723">
                  <a:extLst>
                    <a:ext uri="{9D8B030D-6E8A-4147-A177-3AD203B41FA5}">
                      <a16:colId xmlns:a16="http://schemas.microsoft.com/office/drawing/2014/main" val="176732342"/>
                    </a:ext>
                  </a:extLst>
                </a:gridCol>
              </a:tblGrid>
              <a:tr h="365125">
                <a:tc>
                  <a:txBody>
                    <a:bodyPr/>
                    <a:lstStyle/>
                    <a:p>
                      <a:pPr lvl="0">
                        <a:buNone/>
                      </a:pPr>
                      <a:r>
                        <a:rPr lang="en-US"/>
                        <a:t>Depart From</a:t>
                      </a:r>
                    </a:p>
                  </a:txBody>
                  <a:tcPr/>
                </a:tc>
                <a:tc>
                  <a:txBody>
                    <a:bodyPr/>
                    <a:lstStyle/>
                    <a:p>
                      <a:r>
                        <a:rPr lang="en-US"/>
                        <a:t>Arrive At</a:t>
                      </a:r>
                    </a:p>
                  </a:txBody>
                  <a:tcPr/>
                </a:tc>
                <a:tc>
                  <a:txBody>
                    <a:bodyPr/>
                    <a:lstStyle/>
                    <a:p>
                      <a:r>
                        <a:rPr lang="en-US"/>
                        <a:t>BART Travel Time</a:t>
                      </a:r>
                    </a:p>
                  </a:txBody>
                  <a:tcPr/>
                </a:tc>
                <a:tc>
                  <a:txBody>
                    <a:bodyPr/>
                    <a:lstStyle/>
                    <a:p>
                      <a:pPr lvl="0">
                        <a:buNone/>
                      </a:pPr>
                      <a:r>
                        <a:rPr lang="en-US"/>
                        <a:t>Avg. Drive Time*</a:t>
                      </a:r>
                    </a:p>
                  </a:txBody>
                  <a:tcPr/>
                </a:tc>
                <a:extLst>
                  <a:ext uri="{0D108BD9-81ED-4DB2-BD59-A6C34878D82A}">
                    <a16:rowId xmlns:a16="http://schemas.microsoft.com/office/drawing/2014/main" val="214871834"/>
                  </a:ext>
                </a:extLst>
              </a:tr>
              <a:tr h="370840">
                <a:tc>
                  <a:txBody>
                    <a:bodyPr/>
                    <a:lstStyle/>
                    <a:p>
                      <a:pPr lvl="0">
                        <a:buNone/>
                      </a:pPr>
                      <a:r>
                        <a:rPr lang="en-US"/>
                        <a:t>Downtown Berkeley</a:t>
                      </a:r>
                    </a:p>
                  </a:txBody>
                  <a:tcPr/>
                </a:tc>
                <a:tc>
                  <a:txBody>
                    <a:bodyPr/>
                    <a:lstStyle/>
                    <a:p>
                      <a:r>
                        <a:rPr lang="en-US"/>
                        <a:t>Orinda</a:t>
                      </a:r>
                    </a:p>
                  </a:txBody>
                  <a:tcPr/>
                </a:tc>
                <a:tc>
                  <a:txBody>
                    <a:bodyPr/>
                    <a:lstStyle/>
                    <a:p>
                      <a:r>
                        <a:rPr lang="en-US"/>
                        <a:t>17 Minutes</a:t>
                      </a:r>
                    </a:p>
                  </a:txBody>
                  <a:tcPr/>
                </a:tc>
                <a:tc>
                  <a:txBody>
                    <a:bodyPr/>
                    <a:lstStyle/>
                    <a:p>
                      <a:pPr lvl="0">
                        <a:buNone/>
                      </a:pPr>
                      <a:r>
                        <a:rPr lang="en-US"/>
                        <a:t>22 – 45 Minutes </a:t>
                      </a:r>
                    </a:p>
                  </a:txBody>
                  <a:tcPr/>
                </a:tc>
                <a:extLst>
                  <a:ext uri="{0D108BD9-81ED-4DB2-BD59-A6C34878D82A}">
                    <a16:rowId xmlns:a16="http://schemas.microsoft.com/office/drawing/2014/main" val="2306121337"/>
                  </a:ext>
                </a:extLst>
              </a:tr>
              <a:tr h="370840">
                <a:tc>
                  <a:txBody>
                    <a:bodyPr/>
                    <a:lstStyle/>
                    <a:p>
                      <a:pPr lvl="0" algn="l">
                        <a:lnSpc>
                          <a:spcPct val="100000"/>
                        </a:lnSpc>
                        <a:spcBef>
                          <a:spcPts val="0"/>
                        </a:spcBef>
                        <a:spcAft>
                          <a:spcPts val="0"/>
                        </a:spcAft>
                        <a:buNone/>
                      </a:pPr>
                      <a:r>
                        <a:rPr lang="en-US" sz="1800" b="0" i="0" u="none" strike="noStrike" noProof="0">
                          <a:latin typeface="Calibri Light"/>
                        </a:rPr>
                        <a:t>Downtown Berkeley</a:t>
                      </a:r>
                    </a:p>
                  </a:txBody>
                  <a:tcPr/>
                </a:tc>
                <a:tc>
                  <a:txBody>
                    <a:bodyPr/>
                    <a:lstStyle/>
                    <a:p>
                      <a:r>
                        <a:rPr lang="en-US"/>
                        <a:t>Fruitvale</a:t>
                      </a:r>
                    </a:p>
                  </a:txBody>
                  <a:tcPr/>
                </a:tc>
                <a:tc>
                  <a:txBody>
                    <a:bodyPr/>
                    <a:lstStyle/>
                    <a:p>
                      <a:r>
                        <a:rPr lang="en-US"/>
                        <a:t>20 Minutes</a:t>
                      </a:r>
                    </a:p>
                  </a:txBody>
                  <a:tcPr/>
                </a:tc>
                <a:tc>
                  <a:txBody>
                    <a:bodyPr/>
                    <a:lstStyle/>
                    <a:p>
                      <a:pPr lvl="0">
                        <a:buNone/>
                      </a:pPr>
                      <a:r>
                        <a:rPr lang="en-US"/>
                        <a:t>20 – 40 Minutes</a:t>
                      </a:r>
                    </a:p>
                  </a:txBody>
                  <a:tcPr/>
                </a:tc>
                <a:extLst>
                  <a:ext uri="{0D108BD9-81ED-4DB2-BD59-A6C34878D82A}">
                    <a16:rowId xmlns:a16="http://schemas.microsoft.com/office/drawing/2014/main" val="3991360411"/>
                  </a:ext>
                </a:extLst>
              </a:tr>
              <a:tr h="370839">
                <a:tc>
                  <a:txBody>
                    <a:bodyPr/>
                    <a:lstStyle/>
                    <a:p>
                      <a:pPr lvl="0" algn="l">
                        <a:lnSpc>
                          <a:spcPct val="100000"/>
                        </a:lnSpc>
                        <a:spcBef>
                          <a:spcPts val="0"/>
                        </a:spcBef>
                        <a:spcAft>
                          <a:spcPts val="0"/>
                        </a:spcAft>
                        <a:buNone/>
                      </a:pPr>
                      <a:r>
                        <a:rPr lang="en-US" sz="1800" b="0" i="0" u="none" strike="noStrike" noProof="0"/>
                        <a:t>Downtown Berkeley</a:t>
                      </a:r>
                    </a:p>
                  </a:txBody>
                  <a:tcPr/>
                </a:tc>
                <a:tc>
                  <a:txBody>
                    <a:bodyPr/>
                    <a:lstStyle/>
                    <a:p>
                      <a:pPr lvl="0">
                        <a:buNone/>
                      </a:pPr>
                      <a:r>
                        <a:rPr lang="en-US"/>
                        <a:t>West Oakland</a:t>
                      </a:r>
                    </a:p>
                  </a:txBody>
                  <a:tcPr/>
                </a:tc>
                <a:tc>
                  <a:txBody>
                    <a:bodyPr/>
                    <a:lstStyle/>
                    <a:p>
                      <a:pPr lvl="0">
                        <a:buNone/>
                      </a:pPr>
                      <a:r>
                        <a:rPr lang="en-US"/>
                        <a:t>17 Minutes</a:t>
                      </a:r>
                    </a:p>
                  </a:txBody>
                  <a:tcPr/>
                </a:tc>
                <a:tc>
                  <a:txBody>
                    <a:bodyPr/>
                    <a:lstStyle/>
                    <a:p>
                      <a:pPr lvl="0">
                        <a:buNone/>
                      </a:pPr>
                      <a:r>
                        <a:rPr lang="en-US"/>
                        <a:t>14 – 35 Minutes</a:t>
                      </a:r>
                    </a:p>
                  </a:txBody>
                  <a:tcPr/>
                </a:tc>
                <a:extLst>
                  <a:ext uri="{0D108BD9-81ED-4DB2-BD59-A6C34878D82A}">
                    <a16:rowId xmlns:a16="http://schemas.microsoft.com/office/drawing/2014/main" val="2309076135"/>
                  </a:ext>
                </a:extLst>
              </a:tr>
              <a:tr h="370840">
                <a:tc>
                  <a:txBody>
                    <a:bodyPr/>
                    <a:lstStyle/>
                    <a:p>
                      <a:pPr lvl="0">
                        <a:buNone/>
                      </a:pPr>
                      <a:r>
                        <a:rPr lang="en-US"/>
                        <a:t>Downtown Berkeley</a:t>
                      </a:r>
                    </a:p>
                  </a:txBody>
                  <a:tcPr/>
                </a:tc>
                <a:tc>
                  <a:txBody>
                    <a:bodyPr/>
                    <a:lstStyle/>
                    <a:p>
                      <a:r>
                        <a:rPr lang="en-US"/>
                        <a:t>Powell </a:t>
                      </a:r>
                    </a:p>
                  </a:txBody>
                  <a:tcPr/>
                </a:tc>
                <a:tc>
                  <a:txBody>
                    <a:bodyPr/>
                    <a:lstStyle/>
                    <a:p>
                      <a:r>
                        <a:rPr lang="en-US"/>
                        <a:t>27 Minutes</a:t>
                      </a:r>
                    </a:p>
                  </a:txBody>
                  <a:tcPr/>
                </a:tc>
                <a:tc>
                  <a:txBody>
                    <a:bodyPr/>
                    <a:lstStyle/>
                    <a:p>
                      <a:pPr lvl="0">
                        <a:buNone/>
                      </a:pPr>
                      <a:r>
                        <a:rPr lang="en-US"/>
                        <a:t>30 – 60 Minutes</a:t>
                      </a:r>
                    </a:p>
                  </a:txBody>
                  <a:tcPr/>
                </a:tc>
                <a:extLst>
                  <a:ext uri="{0D108BD9-81ED-4DB2-BD59-A6C34878D82A}">
                    <a16:rowId xmlns:a16="http://schemas.microsoft.com/office/drawing/2014/main" val="2624125134"/>
                  </a:ext>
                </a:extLst>
              </a:tr>
              <a:tr h="370839">
                <a:tc>
                  <a:txBody>
                    <a:bodyPr/>
                    <a:lstStyle/>
                    <a:p>
                      <a:pPr lvl="0">
                        <a:buNone/>
                      </a:pPr>
                      <a:r>
                        <a:rPr lang="en-US"/>
                        <a:t>Downtown Berkeley</a:t>
                      </a:r>
                    </a:p>
                  </a:txBody>
                  <a:tcPr/>
                </a:tc>
                <a:tc>
                  <a:txBody>
                    <a:bodyPr/>
                    <a:lstStyle/>
                    <a:p>
                      <a:pPr lvl="0">
                        <a:buNone/>
                      </a:pPr>
                      <a:r>
                        <a:rPr lang="en-US"/>
                        <a:t>24th and Mission St.</a:t>
                      </a:r>
                    </a:p>
                  </a:txBody>
                  <a:tcPr/>
                </a:tc>
                <a:tc>
                  <a:txBody>
                    <a:bodyPr/>
                    <a:lstStyle/>
                    <a:p>
                      <a:pPr lvl="0">
                        <a:buNone/>
                      </a:pPr>
                      <a:r>
                        <a:rPr lang="en-US"/>
                        <a:t>33 Minutes</a:t>
                      </a:r>
                    </a:p>
                  </a:txBody>
                  <a:tcPr/>
                </a:tc>
                <a:tc>
                  <a:txBody>
                    <a:bodyPr/>
                    <a:lstStyle/>
                    <a:p>
                      <a:pPr lvl="0">
                        <a:buNone/>
                      </a:pPr>
                      <a:r>
                        <a:rPr lang="en-US"/>
                        <a:t>35 – 70 Minutes</a:t>
                      </a:r>
                    </a:p>
                  </a:txBody>
                  <a:tcPr/>
                </a:tc>
                <a:extLst>
                  <a:ext uri="{0D108BD9-81ED-4DB2-BD59-A6C34878D82A}">
                    <a16:rowId xmlns:a16="http://schemas.microsoft.com/office/drawing/2014/main" val="357994614"/>
                  </a:ext>
                </a:extLst>
              </a:tr>
            </a:tbl>
          </a:graphicData>
        </a:graphic>
      </p:graphicFrame>
      <p:sp>
        <p:nvSpPr>
          <p:cNvPr id="5" name="TextBox 4">
            <a:extLst>
              <a:ext uri="{FF2B5EF4-FFF2-40B4-BE49-F238E27FC236}">
                <a16:creationId xmlns:a16="http://schemas.microsoft.com/office/drawing/2014/main" id="{370C5EB2-CC6C-0B18-184E-929172179D45}"/>
              </a:ext>
            </a:extLst>
          </p:cNvPr>
          <p:cNvSpPr txBox="1"/>
          <p:nvPr/>
        </p:nvSpPr>
        <p:spPr>
          <a:xfrm>
            <a:off x="658811" y="6286500"/>
            <a:ext cx="790416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cs typeface="Calibri Light"/>
              </a:rPr>
              <a:t>* times calculated using Google Maps drive time on weekday afternoon at 5pm</a:t>
            </a:r>
          </a:p>
        </p:txBody>
      </p:sp>
    </p:spTree>
    <p:extLst>
      <p:ext uri="{BB962C8B-B14F-4D97-AF65-F5344CB8AC3E}">
        <p14:creationId xmlns:p14="http://schemas.microsoft.com/office/powerpoint/2010/main" val="3020948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C8D53-F930-B216-DF51-1EF8C1FD5E69}"/>
              </a:ext>
            </a:extLst>
          </p:cNvPr>
          <p:cNvSpPr>
            <a:spLocks noGrp="1"/>
          </p:cNvSpPr>
          <p:nvPr>
            <p:ph type="title"/>
          </p:nvPr>
        </p:nvSpPr>
        <p:spPr>
          <a:xfrm>
            <a:off x="8173212" y="499533"/>
            <a:ext cx="3401568" cy="1920240"/>
          </a:xfrm>
        </p:spPr>
        <p:txBody>
          <a:bodyPr anchor="b">
            <a:normAutofit/>
          </a:bodyPr>
          <a:lstStyle/>
          <a:p>
            <a:r>
              <a:rPr lang="en-US" sz="4000">
                <a:solidFill>
                  <a:schemeClr val="bg1"/>
                </a:solidFill>
                <a:ea typeface="+mj-lt"/>
                <a:cs typeface="+mj-lt"/>
              </a:rPr>
              <a:t>Deploy pickup/delivery posts</a:t>
            </a:r>
            <a:endParaRPr lang="en-US" sz="4000">
              <a:solidFill>
                <a:schemeClr val="bg1"/>
              </a:solidFill>
              <a:cs typeface="Calibri Light"/>
            </a:endParaRPr>
          </a:p>
        </p:txBody>
      </p:sp>
      <p:pic>
        <p:nvPicPr>
          <p:cNvPr id="4" name="Picture 4" descr="Map&#10;&#10;Description automatically generated">
            <a:extLst>
              <a:ext uri="{FF2B5EF4-FFF2-40B4-BE49-F238E27FC236}">
                <a16:creationId xmlns:a16="http://schemas.microsoft.com/office/drawing/2014/main" id="{2EBCEA78-1B76-0B1F-3240-381B6F0A8F84}"/>
              </a:ext>
            </a:extLst>
          </p:cNvPr>
          <p:cNvPicPr>
            <a:picLocks noChangeAspect="1"/>
          </p:cNvPicPr>
          <p:nvPr/>
        </p:nvPicPr>
        <p:blipFill rotWithShape="1">
          <a:blip r:embed="rId3"/>
          <a:srcRect r="9833" b="-2"/>
          <a:stretch/>
        </p:blipFill>
        <p:spPr>
          <a:xfrm>
            <a:off x="285657" y="429624"/>
            <a:ext cx="6742985" cy="6001757"/>
          </a:xfrm>
          <a:prstGeom prst="rect">
            <a:avLst/>
          </a:prstGeom>
        </p:spPr>
      </p:pic>
      <p:sp>
        <p:nvSpPr>
          <p:cNvPr id="3" name="Content Placeholder 2">
            <a:extLst>
              <a:ext uri="{FF2B5EF4-FFF2-40B4-BE49-F238E27FC236}">
                <a16:creationId xmlns:a16="http://schemas.microsoft.com/office/drawing/2014/main" id="{1D8118C4-21D5-4772-3602-614A82BCA91D}"/>
              </a:ext>
            </a:extLst>
          </p:cNvPr>
          <p:cNvSpPr>
            <a:spLocks noGrp="1"/>
          </p:cNvSpPr>
          <p:nvPr>
            <p:ph idx="1"/>
          </p:nvPr>
        </p:nvSpPr>
        <p:spPr>
          <a:xfrm>
            <a:off x="8173212" y="2774879"/>
            <a:ext cx="3401568" cy="3002986"/>
          </a:xfrm>
        </p:spPr>
        <p:txBody>
          <a:bodyPr vert="horz" lIns="91440" tIns="45720" rIns="91440" bIns="45720" rtlCol="0" anchor="t">
            <a:normAutofit/>
          </a:bodyPr>
          <a:lstStyle/>
          <a:p>
            <a:pPr marL="0" indent="0">
              <a:buNone/>
            </a:pPr>
            <a:r>
              <a:rPr lang="en-US">
                <a:solidFill>
                  <a:schemeClr val="bg1"/>
                </a:solidFill>
                <a:cs typeface="Calibri Light"/>
              </a:rPr>
              <a:t>1. JOIN Bart data by locations to customer data</a:t>
            </a:r>
          </a:p>
          <a:p>
            <a:pPr marL="0" indent="0">
              <a:buNone/>
            </a:pPr>
            <a:r>
              <a:rPr lang="en-US">
                <a:solidFill>
                  <a:schemeClr val="bg1"/>
                </a:solidFill>
                <a:cs typeface="Calibri Light"/>
              </a:rPr>
              <a:t>2. Group nearby zip codes to choose delivery posts</a:t>
            </a:r>
          </a:p>
        </p:txBody>
      </p:sp>
      <p:sp>
        <p:nvSpPr>
          <p:cNvPr id="7" name="Star: 5 Points 6">
            <a:extLst>
              <a:ext uri="{FF2B5EF4-FFF2-40B4-BE49-F238E27FC236}">
                <a16:creationId xmlns:a16="http://schemas.microsoft.com/office/drawing/2014/main" id="{263D8B43-FB80-6AB8-CAB4-5D3FA4166AFB}"/>
              </a:ext>
            </a:extLst>
          </p:cNvPr>
          <p:cNvSpPr/>
          <p:nvPr/>
        </p:nvSpPr>
        <p:spPr>
          <a:xfrm>
            <a:off x="2701925" y="1574800"/>
            <a:ext cx="531812" cy="531812"/>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8" descr="Marker with solid fill">
            <a:extLst>
              <a:ext uri="{FF2B5EF4-FFF2-40B4-BE49-F238E27FC236}">
                <a16:creationId xmlns:a16="http://schemas.microsoft.com/office/drawing/2014/main" id="{F6E5DCF8-46CC-2BEC-C08F-456A2AB427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550" y="2876550"/>
            <a:ext cx="628650" cy="628650"/>
          </a:xfrm>
          <a:prstGeom prst="rect">
            <a:avLst/>
          </a:prstGeom>
        </p:spPr>
      </p:pic>
      <p:pic>
        <p:nvPicPr>
          <p:cNvPr id="9" name="Graphic 8" descr="Marker with solid fill">
            <a:extLst>
              <a:ext uri="{FF2B5EF4-FFF2-40B4-BE49-F238E27FC236}">
                <a16:creationId xmlns:a16="http://schemas.microsoft.com/office/drawing/2014/main" id="{1CDEBDD0-AEAA-98FA-01EE-E83B844A5F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2424" y="3511550"/>
            <a:ext cx="628650" cy="628650"/>
          </a:xfrm>
          <a:prstGeom prst="rect">
            <a:avLst/>
          </a:prstGeom>
        </p:spPr>
      </p:pic>
      <p:pic>
        <p:nvPicPr>
          <p:cNvPr id="10" name="Graphic 9" descr="Marker with solid fill">
            <a:extLst>
              <a:ext uri="{FF2B5EF4-FFF2-40B4-BE49-F238E27FC236}">
                <a16:creationId xmlns:a16="http://schemas.microsoft.com/office/drawing/2014/main" id="{87051729-D9F0-00B1-041B-F8237CFA8F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2173" y="1400175"/>
            <a:ext cx="628650" cy="628650"/>
          </a:xfrm>
          <a:prstGeom prst="rect">
            <a:avLst/>
          </a:prstGeom>
        </p:spPr>
      </p:pic>
      <p:pic>
        <p:nvPicPr>
          <p:cNvPr id="11" name="Graphic 10" descr="Marker with solid fill">
            <a:extLst>
              <a:ext uri="{FF2B5EF4-FFF2-40B4-BE49-F238E27FC236}">
                <a16:creationId xmlns:a16="http://schemas.microsoft.com/office/drawing/2014/main" id="{50575643-B16B-D367-E968-68846F7661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36923" y="2876550"/>
            <a:ext cx="628650" cy="628650"/>
          </a:xfrm>
          <a:prstGeom prst="rect">
            <a:avLst/>
          </a:prstGeom>
        </p:spPr>
      </p:pic>
      <p:pic>
        <p:nvPicPr>
          <p:cNvPr id="5" name="Graphic 4" descr="Marker with solid fill">
            <a:extLst>
              <a:ext uri="{FF2B5EF4-FFF2-40B4-BE49-F238E27FC236}">
                <a16:creationId xmlns:a16="http://schemas.microsoft.com/office/drawing/2014/main" id="{FB3E5056-60A2-435B-E243-18D0162136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173" y="2193925"/>
            <a:ext cx="628650" cy="628650"/>
          </a:xfrm>
          <a:prstGeom prst="rect">
            <a:avLst/>
          </a:prstGeom>
        </p:spPr>
      </p:pic>
    </p:spTree>
    <p:extLst>
      <p:ext uri="{BB962C8B-B14F-4D97-AF65-F5344CB8AC3E}">
        <p14:creationId xmlns:p14="http://schemas.microsoft.com/office/powerpoint/2010/main" val="356878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B6197-1DC2-BE6D-2EB6-2BA889A985D3}"/>
              </a:ext>
            </a:extLst>
          </p:cNvPr>
          <p:cNvSpPr>
            <a:spLocks noGrp="1"/>
          </p:cNvSpPr>
          <p:nvPr>
            <p:ph type="title"/>
          </p:nvPr>
        </p:nvSpPr>
        <p:spPr>
          <a:xfrm>
            <a:off x="588175" y="662983"/>
            <a:ext cx="2988265" cy="1603203"/>
          </a:xfrm>
        </p:spPr>
        <p:txBody>
          <a:bodyPr>
            <a:normAutofit/>
          </a:bodyPr>
          <a:lstStyle/>
          <a:p>
            <a:r>
              <a:rPr lang="en-US" sz="4400">
                <a:solidFill>
                  <a:srgbClr val="FFFFFF"/>
                </a:solidFill>
                <a:cs typeface="Calibri Light"/>
              </a:rPr>
              <a:t>Expected Results</a:t>
            </a:r>
            <a:endParaRPr lang="en-US" sz="4400">
              <a:solidFill>
                <a:srgbClr val="FFFFFF"/>
              </a:solidFill>
            </a:endParaRPr>
          </a:p>
        </p:txBody>
      </p:sp>
      <p:sp>
        <p:nvSpPr>
          <p:cNvPr id="3" name="Content Placeholder 2">
            <a:extLst>
              <a:ext uri="{FF2B5EF4-FFF2-40B4-BE49-F238E27FC236}">
                <a16:creationId xmlns:a16="http://schemas.microsoft.com/office/drawing/2014/main" id="{B7C7C08D-444D-1A39-F4C8-6FA5DE9FE22D}"/>
              </a:ext>
            </a:extLst>
          </p:cNvPr>
          <p:cNvSpPr>
            <a:spLocks noGrp="1"/>
          </p:cNvSpPr>
          <p:nvPr>
            <p:ph idx="1"/>
          </p:nvPr>
        </p:nvSpPr>
        <p:spPr>
          <a:xfrm>
            <a:off x="399577" y="2540086"/>
            <a:ext cx="3352622" cy="2666828"/>
          </a:xfrm>
        </p:spPr>
        <p:txBody>
          <a:bodyPr anchor="ctr">
            <a:normAutofit/>
          </a:bodyPr>
          <a:lstStyle/>
          <a:p>
            <a:r>
              <a:rPr lang="en-US" sz="2200">
                <a:solidFill>
                  <a:schemeClr val="bg1"/>
                </a:solidFill>
                <a:cs typeface="Calibri Light"/>
              </a:rPr>
              <a:t>1. Increased brand awareness</a:t>
            </a:r>
          </a:p>
          <a:p>
            <a:r>
              <a:rPr lang="en-US" sz="2200">
                <a:solidFill>
                  <a:schemeClr val="bg1"/>
                </a:solidFill>
                <a:cs typeface="Calibri Light"/>
              </a:rPr>
              <a:t>2. Decreased cost of delivery </a:t>
            </a:r>
          </a:p>
          <a:p>
            <a:r>
              <a:rPr lang="en-US" sz="2200">
                <a:solidFill>
                  <a:schemeClr val="bg1"/>
                </a:solidFill>
                <a:cs typeface="Calibri Light"/>
              </a:rPr>
              <a:t>3. Decrease time for delivery (during rush hour)</a:t>
            </a:r>
          </a:p>
        </p:txBody>
      </p:sp>
      <p:graphicFrame>
        <p:nvGraphicFramePr>
          <p:cNvPr id="6" name="Table 4">
            <a:extLst>
              <a:ext uri="{FF2B5EF4-FFF2-40B4-BE49-F238E27FC236}">
                <a16:creationId xmlns:a16="http://schemas.microsoft.com/office/drawing/2014/main" id="{D3F7FB96-C454-B922-B134-ABBB032B8EB7}"/>
              </a:ext>
            </a:extLst>
          </p:cNvPr>
          <p:cNvGraphicFramePr>
            <a:graphicFrameLocks noGrp="1"/>
          </p:cNvGraphicFramePr>
          <p:nvPr>
            <p:extLst>
              <p:ext uri="{D42A27DB-BD31-4B8C-83A1-F6EECF244321}">
                <p14:modId xmlns:p14="http://schemas.microsoft.com/office/powerpoint/2010/main" val="1632728895"/>
              </p:ext>
            </p:extLst>
          </p:nvPr>
        </p:nvGraphicFramePr>
        <p:xfrm>
          <a:off x="4372252" y="1930893"/>
          <a:ext cx="7222259" cy="3003989"/>
        </p:xfrm>
        <a:graphic>
          <a:graphicData uri="http://schemas.openxmlformats.org/drawingml/2006/table">
            <a:tbl>
              <a:tblPr firstRow="1" bandRow="1">
                <a:tableStyleId>{5C22544A-7EE6-4342-B048-85BDC9FD1C3A}</a:tableStyleId>
              </a:tblPr>
              <a:tblGrid>
                <a:gridCol w="2176591">
                  <a:extLst>
                    <a:ext uri="{9D8B030D-6E8A-4147-A177-3AD203B41FA5}">
                      <a16:colId xmlns:a16="http://schemas.microsoft.com/office/drawing/2014/main" val="873578386"/>
                    </a:ext>
                  </a:extLst>
                </a:gridCol>
                <a:gridCol w="2272284">
                  <a:extLst>
                    <a:ext uri="{9D8B030D-6E8A-4147-A177-3AD203B41FA5}">
                      <a16:colId xmlns:a16="http://schemas.microsoft.com/office/drawing/2014/main" val="4106690549"/>
                    </a:ext>
                  </a:extLst>
                </a:gridCol>
                <a:gridCol w="1494923">
                  <a:extLst>
                    <a:ext uri="{9D8B030D-6E8A-4147-A177-3AD203B41FA5}">
                      <a16:colId xmlns:a16="http://schemas.microsoft.com/office/drawing/2014/main" val="889469024"/>
                    </a:ext>
                  </a:extLst>
                </a:gridCol>
                <a:gridCol w="1278461">
                  <a:extLst>
                    <a:ext uri="{9D8B030D-6E8A-4147-A177-3AD203B41FA5}">
                      <a16:colId xmlns:a16="http://schemas.microsoft.com/office/drawing/2014/main" val="176732342"/>
                    </a:ext>
                  </a:extLst>
                </a:gridCol>
              </a:tblGrid>
              <a:tr h="467287">
                <a:tc>
                  <a:txBody>
                    <a:bodyPr/>
                    <a:lstStyle/>
                    <a:p>
                      <a:pPr lvl="0">
                        <a:buNone/>
                      </a:pPr>
                      <a:r>
                        <a:rPr lang="en-US"/>
                        <a:t>Depart From</a:t>
                      </a:r>
                    </a:p>
                  </a:txBody>
                  <a:tcPr/>
                </a:tc>
                <a:tc>
                  <a:txBody>
                    <a:bodyPr/>
                    <a:lstStyle/>
                    <a:p>
                      <a:r>
                        <a:rPr lang="en-US"/>
                        <a:t>Arrive At</a:t>
                      </a:r>
                    </a:p>
                  </a:txBody>
                  <a:tcPr/>
                </a:tc>
                <a:tc>
                  <a:txBody>
                    <a:bodyPr/>
                    <a:lstStyle/>
                    <a:p>
                      <a:r>
                        <a:rPr lang="en-US"/>
                        <a:t>BART Cost</a:t>
                      </a:r>
                    </a:p>
                  </a:txBody>
                  <a:tcPr/>
                </a:tc>
                <a:tc>
                  <a:txBody>
                    <a:bodyPr/>
                    <a:lstStyle/>
                    <a:p>
                      <a:pPr lvl="0">
                        <a:buNone/>
                      </a:pPr>
                      <a:r>
                        <a:rPr lang="en-US"/>
                        <a:t>Drive Cost*</a:t>
                      </a:r>
                    </a:p>
                  </a:txBody>
                  <a:tcPr/>
                </a:tc>
                <a:extLst>
                  <a:ext uri="{0D108BD9-81ED-4DB2-BD59-A6C34878D82A}">
                    <a16:rowId xmlns:a16="http://schemas.microsoft.com/office/drawing/2014/main" val="214871834"/>
                  </a:ext>
                </a:extLst>
              </a:tr>
              <a:tr h="467287">
                <a:tc>
                  <a:txBody>
                    <a:bodyPr/>
                    <a:lstStyle/>
                    <a:p>
                      <a:pPr lvl="0">
                        <a:buNone/>
                      </a:pPr>
                      <a:r>
                        <a:rPr lang="en-US"/>
                        <a:t>Downtown Berkeley</a:t>
                      </a:r>
                    </a:p>
                  </a:txBody>
                  <a:tcPr/>
                </a:tc>
                <a:tc>
                  <a:txBody>
                    <a:bodyPr/>
                    <a:lstStyle/>
                    <a:p>
                      <a:r>
                        <a:rPr lang="en-US"/>
                        <a:t>Orinda</a:t>
                      </a:r>
                    </a:p>
                  </a:txBody>
                  <a:tcPr/>
                </a:tc>
                <a:tc>
                  <a:txBody>
                    <a:bodyPr/>
                    <a:lstStyle/>
                    <a:p>
                      <a:r>
                        <a:rPr lang="en-US"/>
                        <a:t>$2.75</a:t>
                      </a:r>
                    </a:p>
                  </a:txBody>
                  <a:tcPr/>
                </a:tc>
                <a:tc>
                  <a:txBody>
                    <a:bodyPr/>
                    <a:lstStyle/>
                    <a:p>
                      <a:pPr lvl="0">
                        <a:buNone/>
                      </a:pPr>
                      <a:r>
                        <a:rPr lang="en-US"/>
                        <a:t>$2.11</a:t>
                      </a:r>
                    </a:p>
                  </a:txBody>
                  <a:tcPr/>
                </a:tc>
                <a:extLst>
                  <a:ext uri="{0D108BD9-81ED-4DB2-BD59-A6C34878D82A}">
                    <a16:rowId xmlns:a16="http://schemas.microsoft.com/office/drawing/2014/main" val="2306121337"/>
                  </a:ext>
                </a:extLst>
              </a:tr>
              <a:tr h="467287">
                <a:tc>
                  <a:txBody>
                    <a:bodyPr/>
                    <a:lstStyle/>
                    <a:p>
                      <a:pPr lvl="0" algn="l">
                        <a:lnSpc>
                          <a:spcPct val="100000"/>
                        </a:lnSpc>
                        <a:spcBef>
                          <a:spcPts val="0"/>
                        </a:spcBef>
                        <a:spcAft>
                          <a:spcPts val="0"/>
                        </a:spcAft>
                        <a:buNone/>
                      </a:pPr>
                      <a:r>
                        <a:rPr lang="en-US" sz="1800" b="0" i="0" u="none" strike="noStrike" noProof="0">
                          <a:latin typeface="Calibri Light"/>
                        </a:rPr>
                        <a:t>Downtown Berkeley</a:t>
                      </a:r>
                    </a:p>
                  </a:txBody>
                  <a:tcPr/>
                </a:tc>
                <a:tc>
                  <a:txBody>
                    <a:bodyPr/>
                    <a:lstStyle/>
                    <a:p>
                      <a:r>
                        <a:rPr lang="en-US"/>
                        <a:t>Fruitvale</a:t>
                      </a:r>
                    </a:p>
                  </a:txBody>
                  <a:tcPr/>
                </a:tc>
                <a:tc>
                  <a:txBody>
                    <a:bodyPr/>
                    <a:lstStyle/>
                    <a:p>
                      <a:r>
                        <a:rPr lang="en-US"/>
                        <a:t>$2.55</a:t>
                      </a:r>
                    </a:p>
                  </a:txBody>
                  <a:tcPr/>
                </a:tc>
                <a:tc>
                  <a:txBody>
                    <a:bodyPr/>
                    <a:lstStyle/>
                    <a:p>
                      <a:pPr lvl="0">
                        <a:buNone/>
                      </a:pPr>
                      <a:r>
                        <a:rPr lang="en-US"/>
                        <a:t>$2.42</a:t>
                      </a:r>
                    </a:p>
                  </a:txBody>
                  <a:tcPr/>
                </a:tc>
                <a:extLst>
                  <a:ext uri="{0D108BD9-81ED-4DB2-BD59-A6C34878D82A}">
                    <a16:rowId xmlns:a16="http://schemas.microsoft.com/office/drawing/2014/main" val="3991360411"/>
                  </a:ext>
                </a:extLst>
              </a:tr>
              <a:tr h="467287">
                <a:tc>
                  <a:txBody>
                    <a:bodyPr/>
                    <a:lstStyle/>
                    <a:p>
                      <a:pPr lvl="0" algn="l">
                        <a:lnSpc>
                          <a:spcPct val="100000"/>
                        </a:lnSpc>
                        <a:spcBef>
                          <a:spcPts val="0"/>
                        </a:spcBef>
                        <a:spcAft>
                          <a:spcPts val="0"/>
                        </a:spcAft>
                        <a:buNone/>
                      </a:pPr>
                      <a:r>
                        <a:rPr lang="en-US" sz="1800" b="0" i="0" u="none" strike="noStrike" noProof="0"/>
                        <a:t>Downtown Berkeley</a:t>
                      </a:r>
                    </a:p>
                  </a:txBody>
                  <a:tcPr/>
                </a:tc>
                <a:tc>
                  <a:txBody>
                    <a:bodyPr/>
                    <a:lstStyle/>
                    <a:p>
                      <a:pPr lvl="0">
                        <a:buNone/>
                      </a:pPr>
                      <a:r>
                        <a:rPr lang="en-US"/>
                        <a:t>West Oakland</a:t>
                      </a:r>
                    </a:p>
                  </a:txBody>
                  <a:tcPr/>
                </a:tc>
                <a:tc>
                  <a:txBody>
                    <a:bodyPr/>
                    <a:lstStyle/>
                    <a:p>
                      <a:pPr lvl="0">
                        <a:buNone/>
                      </a:pPr>
                      <a:r>
                        <a:rPr lang="en-US"/>
                        <a:t>$2.25</a:t>
                      </a:r>
                    </a:p>
                  </a:txBody>
                  <a:tcPr/>
                </a:tc>
                <a:tc>
                  <a:txBody>
                    <a:bodyPr/>
                    <a:lstStyle/>
                    <a:p>
                      <a:pPr lvl="0">
                        <a:buNone/>
                      </a:pPr>
                      <a:r>
                        <a:rPr lang="en-US"/>
                        <a:t>$1.58</a:t>
                      </a:r>
                    </a:p>
                  </a:txBody>
                  <a:tcPr/>
                </a:tc>
                <a:extLst>
                  <a:ext uri="{0D108BD9-81ED-4DB2-BD59-A6C34878D82A}">
                    <a16:rowId xmlns:a16="http://schemas.microsoft.com/office/drawing/2014/main" val="2309076135"/>
                  </a:ext>
                </a:extLst>
              </a:tr>
              <a:tr h="467287">
                <a:tc>
                  <a:txBody>
                    <a:bodyPr/>
                    <a:lstStyle/>
                    <a:p>
                      <a:pPr lvl="0">
                        <a:buNone/>
                      </a:pPr>
                      <a:r>
                        <a:rPr lang="en-US"/>
                        <a:t>Downtown Berkeley</a:t>
                      </a:r>
                    </a:p>
                  </a:txBody>
                  <a:tcPr/>
                </a:tc>
                <a:tc>
                  <a:txBody>
                    <a:bodyPr/>
                    <a:lstStyle/>
                    <a:p>
                      <a:r>
                        <a:rPr lang="en-US"/>
                        <a:t>Powell </a:t>
                      </a:r>
                    </a:p>
                  </a:txBody>
                  <a:tcPr/>
                </a:tc>
                <a:tc>
                  <a:txBody>
                    <a:bodyPr/>
                    <a:lstStyle/>
                    <a:p>
                      <a:r>
                        <a:rPr lang="en-US"/>
                        <a:t>$4.50</a:t>
                      </a:r>
                    </a:p>
                  </a:txBody>
                  <a:tcPr/>
                </a:tc>
                <a:tc>
                  <a:txBody>
                    <a:bodyPr/>
                    <a:lstStyle/>
                    <a:p>
                      <a:pPr lvl="0">
                        <a:buNone/>
                      </a:pPr>
                      <a:r>
                        <a:rPr lang="en-US"/>
                        <a:t>$10.16</a:t>
                      </a:r>
                    </a:p>
                  </a:txBody>
                  <a:tcPr/>
                </a:tc>
                <a:extLst>
                  <a:ext uri="{0D108BD9-81ED-4DB2-BD59-A6C34878D82A}">
                    <a16:rowId xmlns:a16="http://schemas.microsoft.com/office/drawing/2014/main" val="2624125134"/>
                  </a:ext>
                </a:extLst>
              </a:tr>
              <a:tr h="667554">
                <a:tc>
                  <a:txBody>
                    <a:bodyPr/>
                    <a:lstStyle/>
                    <a:p>
                      <a:pPr lvl="0">
                        <a:buNone/>
                      </a:pPr>
                      <a:r>
                        <a:rPr lang="en-US"/>
                        <a:t>Downtown Berkeley</a:t>
                      </a:r>
                    </a:p>
                  </a:txBody>
                  <a:tcPr/>
                </a:tc>
                <a:tc>
                  <a:txBody>
                    <a:bodyPr/>
                    <a:lstStyle/>
                    <a:p>
                      <a:pPr lvl="0">
                        <a:buNone/>
                      </a:pPr>
                      <a:r>
                        <a:rPr lang="en-US"/>
                        <a:t>24th and Mission St.</a:t>
                      </a:r>
                    </a:p>
                  </a:txBody>
                  <a:tcPr/>
                </a:tc>
                <a:tc>
                  <a:txBody>
                    <a:bodyPr/>
                    <a:lstStyle/>
                    <a:p>
                      <a:pPr lvl="0">
                        <a:buNone/>
                      </a:pPr>
                      <a:r>
                        <a:rPr lang="en-US"/>
                        <a:t>$4.65</a:t>
                      </a:r>
                    </a:p>
                  </a:txBody>
                  <a:tcPr/>
                </a:tc>
                <a:tc>
                  <a:txBody>
                    <a:bodyPr/>
                    <a:lstStyle/>
                    <a:p>
                      <a:pPr lvl="0">
                        <a:buNone/>
                      </a:pPr>
                      <a:r>
                        <a:rPr lang="en-US"/>
                        <a:t>$10.87</a:t>
                      </a:r>
                    </a:p>
                  </a:txBody>
                  <a:tcPr/>
                </a:tc>
                <a:extLst>
                  <a:ext uri="{0D108BD9-81ED-4DB2-BD59-A6C34878D82A}">
                    <a16:rowId xmlns:a16="http://schemas.microsoft.com/office/drawing/2014/main" val="357994614"/>
                  </a:ext>
                </a:extLst>
              </a:tr>
            </a:tbl>
          </a:graphicData>
        </a:graphic>
      </p:graphicFrame>
      <p:sp>
        <p:nvSpPr>
          <p:cNvPr id="7" name="TextBox 6">
            <a:extLst>
              <a:ext uri="{FF2B5EF4-FFF2-40B4-BE49-F238E27FC236}">
                <a16:creationId xmlns:a16="http://schemas.microsoft.com/office/drawing/2014/main" id="{66B77F57-980C-7FC2-7A34-6075379174D8}"/>
              </a:ext>
            </a:extLst>
          </p:cNvPr>
          <p:cNvSpPr txBox="1"/>
          <p:nvPr/>
        </p:nvSpPr>
        <p:spPr>
          <a:xfrm>
            <a:off x="4557204" y="6125591"/>
            <a:ext cx="69427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cs typeface="Calibri Light"/>
              </a:rPr>
              <a:t>* Costs calculated based on 22mpg vehicle and $5.80/gallon gas price</a:t>
            </a:r>
          </a:p>
        </p:txBody>
      </p:sp>
    </p:spTree>
    <p:extLst>
      <p:ext uri="{BB962C8B-B14F-4D97-AF65-F5344CB8AC3E}">
        <p14:creationId xmlns:p14="http://schemas.microsoft.com/office/powerpoint/2010/main" val="400258161"/>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2048</Words>
  <Application>Microsoft Macintosh PowerPoint</Application>
  <PresentationFormat>Widescreen</PresentationFormat>
  <Paragraphs>276</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Metropolitan</vt:lpstr>
      <vt:lpstr>W205: Increasing AGM Brand Awareness</vt:lpstr>
      <vt:lpstr>Problem Statement</vt:lpstr>
      <vt:lpstr>Solution Approach</vt:lpstr>
      <vt:lpstr>Berkeley Store - Heat Map </vt:lpstr>
      <vt:lpstr>PowerPoint Presentation</vt:lpstr>
      <vt:lpstr>Identify top customers</vt:lpstr>
      <vt:lpstr>Calculate shortest distances</vt:lpstr>
      <vt:lpstr>Deploy pickup/delivery posts</vt:lpstr>
      <vt:lpstr>Expected Results</vt:lpstr>
      <vt:lpstr>Future Considerations</vt:lpstr>
      <vt:lpstr>Using NoSQL DBs</vt:lpstr>
      <vt:lpstr>Applying it to the Business</vt:lpstr>
      <vt:lpstr>SQL DBs vs NoSQL DBs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Zhou</dc:creator>
  <cp:lastModifiedBy>Shuo Wang</cp:lastModifiedBy>
  <cp:revision>15</cp:revision>
  <dcterms:created xsi:type="dcterms:W3CDTF">2022-07-16T21:34:00Z</dcterms:created>
  <dcterms:modified xsi:type="dcterms:W3CDTF">2022-08-02T01:22:08Z</dcterms:modified>
</cp:coreProperties>
</file>